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9" r:id="rId1"/>
  </p:sldMasterIdLst>
  <p:notesMasterIdLst>
    <p:notesMasterId r:id="rId24"/>
  </p:notesMasterIdLst>
  <p:handoutMasterIdLst>
    <p:handoutMasterId r:id="rId25"/>
  </p:handoutMasterIdLst>
  <p:sldIdLst>
    <p:sldId id="281" r:id="rId2"/>
    <p:sldId id="276" r:id="rId3"/>
    <p:sldId id="282" r:id="rId4"/>
    <p:sldId id="306" r:id="rId5"/>
    <p:sldId id="284" r:id="rId6"/>
    <p:sldId id="307" r:id="rId7"/>
    <p:sldId id="285" r:id="rId8"/>
    <p:sldId id="286" r:id="rId9"/>
    <p:sldId id="288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4" r:id="rId21"/>
    <p:sldId id="305" r:id="rId22"/>
    <p:sldId id="308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Raleway SemiBold" pitchFamily="2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582E"/>
    <a:srgbClr val="E6E6E6"/>
    <a:srgbClr val="00A1B7"/>
    <a:srgbClr val="717073"/>
    <a:srgbClr val="004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1A5C43-83A3-4CBD-BE00-B066F341D585}" v="5" dt="2022-03-09T23:16:45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321" autoAdjust="0"/>
  </p:normalViewPr>
  <p:slideViewPr>
    <p:cSldViewPr snapToGrid="0">
      <p:cViewPr varScale="1">
        <p:scale>
          <a:sx n="84" d="100"/>
          <a:sy n="84" d="100"/>
        </p:scale>
        <p:origin x="36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ya Strait" userId="aa33f646-cfe3-436a-8c92-3ab9b7df603b" providerId="ADAL" clId="{DB1A5C43-83A3-4CBD-BE00-B066F341D585}"/>
    <pc:docChg chg="undo custSel addSld delSld modSld">
      <pc:chgData name="Danya Strait" userId="aa33f646-cfe3-436a-8c92-3ab9b7df603b" providerId="ADAL" clId="{DB1A5C43-83A3-4CBD-BE00-B066F341D585}" dt="2022-03-09T23:17:17.955" v="914" actId="20577"/>
      <pc:docMkLst>
        <pc:docMk/>
      </pc:docMkLst>
      <pc:sldChg chg="modSp mod">
        <pc:chgData name="Danya Strait" userId="aa33f646-cfe3-436a-8c92-3ab9b7df603b" providerId="ADAL" clId="{DB1A5C43-83A3-4CBD-BE00-B066F341D585}" dt="2022-03-09T23:05:19.532" v="134" actId="20577"/>
        <pc:sldMkLst>
          <pc:docMk/>
          <pc:sldMk cId="3920338892" sldId="276"/>
        </pc:sldMkLst>
        <pc:spChg chg="mod">
          <ac:chgData name="Danya Strait" userId="aa33f646-cfe3-436a-8c92-3ab9b7df603b" providerId="ADAL" clId="{DB1A5C43-83A3-4CBD-BE00-B066F341D585}" dt="2022-03-09T23:05:19.532" v="134" actId="20577"/>
          <ac:spMkLst>
            <pc:docMk/>
            <pc:sldMk cId="3920338892" sldId="276"/>
            <ac:spMk id="6" creationId="{39AA3B0A-4B00-4782-B807-C6811C82C90C}"/>
          </ac:spMkLst>
        </pc:spChg>
      </pc:sldChg>
      <pc:sldChg chg="modSp mod">
        <pc:chgData name="Danya Strait" userId="aa33f646-cfe3-436a-8c92-3ab9b7df603b" providerId="ADAL" clId="{DB1A5C43-83A3-4CBD-BE00-B066F341D585}" dt="2022-03-09T23:09:09.044" v="741" actId="20577"/>
        <pc:sldMkLst>
          <pc:docMk/>
          <pc:sldMk cId="947725299" sldId="281"/>
        </pc:sldMkLst>
        <pc:spChg chg="mod">
          <ac:chgData name="Danya Strait" userId="aa33f646-cfe3-436a-8c92-3ab9b7df603b" providerId="ADAL" clId="{DB1A5C43-83A3-4CBD-BE00-B066F341D585}" dt="2022-03-09T23:09:09.044" v="741" actId="20577"/>
          <ac:spMkLst>
            <pc:docMk/>
            <pc:sldMk cId="947725299" sldId="281"/>
            <ac:spMk id="2" creationId="{6AD758CD-2828-47E5-B83A-9B2FA05A83F6}"/>
          </ac:spMkLst>
        </pc:spChg>
      </pc:sldChg>
      <pc:sldChg chg="modSp add del mod">
        <pc:chgData name="Danya Strait" userId="aa33f646-cfe3-436a-8c92-3ab9b7df603b" providerId="ADAL" clId="{DB1A5C43-83A3-4CBD-BE00-B066F341D585}" dt="2022-03-09T23:06:16.785" v="156" actId="47"/>
        <pc:sldMkLst>
          <pc:docMk/>
          <pc:sldMk cId="387970753" sldId="283"/>
        </pc:sldMkLst>
        <pc:spChg chg="mod">
          <ac:chgData name="Danya Strait" userId="aa33f646-cfe3-436a-8c92-3ab9b7df603b" providerId="ADAL" clId="{DB1A5C43-83A3-4CBD-BE00-B066F341D585}" dt="2022-03-09T23:06:06.497" v="154" actId="20577"/>
          <ac:spMkLst>
            <pc:docMk/>
            <pc:sldMk cId="387970753" sldId="283"/>
            <ac:spMk id="3" creationId="{74B0840B-4FE4-424A-B9E7-6B2445167D10}"/>
          </ac:spMkLst>
        </pc:spChg>
      </pc:sldChg>
      <pc:sldChg chg="modSp mod">
        <pc:chgData name="Danya Strait" userId="aa33f646-cfe3-436a-8c92-3ab9b7df603b" providerId="ADAL" clId="{DB1A5C43-83A3-4CBD-BE00-B066F341D585}" dt="2022-03-09T23:07:37.893" v="654" actId="20577"/>
        <pc:sldMkLst>
          <pc:docMk/>
          <pc:sldMk cId="4217464525" sldId="284"/>
        </pc:sldMkLst>
        <pc:spChg chg="mod">
          <ac:chgData name="Danya Strait" userId="aa33f646-cfe3-436a-8c92-3ab9b7df603b" providerId="ADAL" clId="{DB1A5C43-83A3-4CBD-BE00-B066F341D585}" dt="2022-03-09T23:07:37.893" v="654" actId="20577"/>
          <ac:spMkLst>
            <pc:docMk/>
            <pc:sldMk cId="4217464525" sldId="284"/>
            <ac:spMk id="3" creationId="{D27A3927-6ABB-4389-93CB-38A6F6147CE5}"/>
          </ac:spMkLst>
        </pc:spChg>
      </pc:sldChg>
      <pc:sldChg chg="modSp mod">
        <pc:chgData name="Danya Strait" userId="aa33f646-cfe3-436a-8c92-3ab9b7df603b" providerId="ADAL" clId="{DB1A5C43-83A3-4CBD-BE00-B066F341D585}" dt="2022-03-09T23:09:01.186" v="727" actId="20577"/>
        <pc:sldMkLst>
          <pc:docMk/>
          <pc:sldMk cId="1777415383" sldId="286"/>
        </pc:sldMkLst>
        <pc:spChg chg="mod">
          <ac:chgData name="Danya Strait" userId="aa33f646-cfe3-436a-8c92-3ab9b7df603b" providerId="ADAL" clId="{DB1A5C43-83A3-4CBD-BE00-B066F341D585}" dt="2022-03-09T23:09:01.186" v="727" actId="20577"/>
          <ac:spMkLst>
            <pc:docMk/>
            <pc:sldMk cId="1777415383" sldId="286"/>
            <ac:spMk id="4" creationId="{3A9BAC9E-41A6-495F-BFD2-68A129EB889C}"/>
          </ac:spMkLst>
        </pc:spChg>
      </pc:sldChg>
      <pc:sldChg chg="del">
        <pc:chgData name="Danya Strait" userId="aa33f646-cfe3-436a-8c92-3ab9b7df603b" providerId="ADAL" clId="{DB1A5C43-83A3-4CBD-BE00-B066F341D585}" dt="2022-03-09T23:09:58.534" v="742" actId="47"/>
        <pc:sldMkLst>
          <pc:docMk/>
          <pc:sldMk cId="1372388370" sldId="289"/>
        </pc:sldMkLst>
      </pc:sldChg>
      <pc:sldChg chg="modSp mod">
        <pc:chgData name="Danya Strait" userId="aa33f646-cfe3-436a-8c92-3ab9b7df603b" providerId="ADAL" clId="{DB1A5C43-83A3-4CBD-BE00-B066F341D585}" dt="2022-03-09T23:10:56.172" v="774" actId="20577"/>
        <pc:sldMkLst>
          <pc:docMk/>
          <pc:sldMk cId="3921414094" sldId="290"/>
        </pc:sldMkLst>
        <pc:spChg chg="mod">
          <ac:chgData name="Danya Strait" userId="aa33f646-cfe3-436a-8c92-3ab9b7df603b" providerId="ADAL" clId="{DB1A5C43-83A3-4CBD-BE00-B066F341D585}" dt="2022-03-09T23:10:56.172" v="774" actId="20577"/>
          <ac:spMkLst>
            <pc:docMk/>
            <pc:sldMk cId="3921414094" sldId="290"/>
            <ac:spMk id="3" creationId="{98D52852-096C-4F2F-8780-36074A44B0B2}"/>
          </ac:spMkLst>
        </pc:spChg>
      </pc:sldChg>
      <pc:sldChg chg="modSp mod">
        <pc:chgData name="Danya Strait" userId="aa33f646-cfe3-436a-8c92-3ab9b7df603b" providerId="ADAL" clId="{DB1A5C43-83A3-4CBD-BE00-B066F341D585}" dt="2022-03-09T23:10:36.898" v="760"/>
        <pc:sldMkLst>
          <pc:docMk/>
          <pc:sldMk cId="1993240498" sldId="291"/>
        </pc:sldMkLst>
        <pc:spChg chg="mod">
          <ac:chgData name="Danya Strait" userId="aa33f646-cfe3-436a-8c92-3ab9b7df603b" providerId="ADAL" clId="{DB1A5C43-83A3-4CBD-BE00-B066F341D585}" dt="2022-03-09T23:10:36.898" v="760"/>
          <ac:spMkLst>
            <pc:docMk/>
            <pc:sldMk cId="1993240498" sldId="291"/>
            <ac:spMk id="3" creationId="{48AB2C5F-7B07-4BF8-BCF3-2F781B8B4BB5}"/>
          </ac:spMkLst>
        </pc:spChg>
      </pc:sldChg>
      <pc:sldChg chg="modSp mod">
        <pc:chgData name="Danya Strait" userId="aa33f646-cfe3-436a-8c92-3ab9b7df603b" providerId="ADAL" clId="{DB1A5C43-83A3-4CBD-BE00-B066F341D585}" dt="2022-03-09T23:11:12.447" v="778" actId="20577"/>
        <pc:sldMkLst>
          <pc:docMk/>
          <pc:sldMk cId="922476589" sldId="292"/>
        </pc:sldMkLst>
        <pc:spChg chg="mod">
          <ac:chgData name="Danya Strait" userId="aa33f646-cfe3-436a-8c92-3ab9b7df603b" providerId="ADAL" clId="{DB1A5C43-83A3-4CBD-BE00-B066F341D585}" dt="2022-03-09T23:10:49.986" v="770" actId="20577"/>
          <ac:spMkLst>
            <pc:docMk/>
            <pc:sldMk cId="922476589" sldId="292"/>
            <ac:spMk id="2" creationId="{26271B18-0F46-499A-851E-58A6A22CEFDC}"/>
          </ac:spMkLst>
        </pc:spChg>
        <pc:spChg chg="mod">
          <ac:chgData name="Danya Strait" userId="aa33f646-cfe3-436a-8c92-3ab9b7df603b" providerId="ADAL" clId="{DB1A5C43-83A3-4CBD-BE00-B066F341D585}" dt="2022-03-09T23:11:12.447" v="778" actId="20577"/>
          <ac:spMkLst>
            <pc:docMk/>
            <pc:sldMk cId="922476589" sldId="292"/>
            <ac:spMk id="3" creationId="{98D52852-096C-4F2F-8780-36074A44B0B2}"/>
          </ac:spMkLst>
        </pc:spChg>
      </pc:sldChg>
      <pc:sldChg chg="modSp mod">
        <pc:chgData name="Danya Strait" userId="aa33f646-cfe3-436a-8c92-3ab9b7df603b" providerId="ADAL" clId="{DB1A5C43-83A3-4CBD-BE00-B066F341D585}" dt="2022-03-09T23:11:28.871" v="780" actId="20577"/>
        <pc:sldMkLst>
          <pc:docMk/>
          <pc:sldMk cId="547035874" sldId="293"/>
        </pc:sldMkLst>
        <pc:spChg chg="mod">
          <ac:chgData name="Danya Strait" userId="aa33f646-cfe3-436a-8c92-3ab9b7df603b" providerId="ADAL" clId="{DB1A5C43-83A3-4CBD-BE00-B066F341D585}" dt="2022-03-09T23:11:28.871" v="780" actId="20577"/>
          <ac:spMkLst>
            <pc:docMk/>
            <pc:sldMk cId="547035874" sldId="293"/>
            <ac:spMk id="3" creationId="{48AB2C5F-7B07-4BF8-BCF3-2F781B8B4BB5}"/>
          </ac:spMkLst>
        </pc:spChg>
      </pc:sldChg>
      <pc:sldChg chg="addSp modSp mod">
        <pc:chgData name="Danya Strait" userId="aa33f646-cfe3-436a-8c92-3ab9b7df603b" providerId="ADAL" clId="{DB1A5C43-83A3-4CBD-BE00-B066F341D585}" dt="2022-03-09T23:12:30.887" v="800" actId="1076"/>
        <pc:sldMkLst>
          <pc:docMk/>
          <pc:sldMk cId="1442067161" sldId="294"/>
        </pc:sldMkLst>
        <pc:spChg chg="mod">
          <ac:chgData name="Danya Strait" userId="aa33f646-cfe3-436a-8c92-3ab9b7df603b" providerId="ADAL" clId="{DB1A5C43-83A3-4CBD-BE00-B066F341D585}" dt="2022-03-09T23:11:39.082" v="789" actId="20577"/>
          <ac:spMkLst>
            <pc:docMk/>
            <pc:sldMk cId="1442067161" sldId="294"/>
            <ac:spMk id="2" creationId="{26271B18-0F46-499A-851E-58A6A22CEFDC}"/>
          </ac:spMkLst>
        </pc:spChg>
        <pc:spChg chg="mod">
          <ac:chgData name="Danya Strait" userId="aa33f646-cfe3-436a-8c92-3ab9b7df603b" providerId="ADAL" clId="{DB1A5C43-83A3-4CBD-BE00-B066F341D585}" dt="2022-03-09T23:11:53.397" v="793" actId="20577"/>
          <ac:spMkLst>
            <pc:docMk/>
            <pc:sldMk cId="1442067161" sldId="294"/>
            <ac:spMk id="3" creationId="{98D52852-096C-4F2F-8780-36074A44B0B2}"/>
          </ac:spMkLst>
        </pc:spChg>
        <pc:picChg chg="add mod">
          <ac:chgData name="Danya Strait" userId="aa33f646-cfe3-436a-8c92-3ab9b7df603b" providerId="ADAL" clId="{DB1A5C43-83A3-4CBD-BE00-B066F341D585}" dt="2022-03-09T23:12:30.887" v="800" actId="1076"/>
          <ac:picMkLst>
            <pc:docMk/>
            <pc:sldMk cId="1442067161" sldId="294"/>
            <ac:picMk id="7" creationId="{A3363A41-4226-46A6-B9DA-E0C5D527B463}"/>
          </ac:picMkLst>
        </pc:picChg>
      </pc:sldChg>
      <pc:sldChg chg="modSp mod">
        <pc:chgData name="Danya Strait" userId="aa33f646-cfe3-436a-8c92-3ab9b7df603b" providerId="ADAL" clId="{DB1A5C43-83A3-4CBD-BE00-B066F341D585}" dt="2022-03-09T23:12:40.014" v="801"/>
        <pc:sldMkLst>
          <pc:docMk/>
          <pc:sldMk cId="2966140441" sldId="295"/>
        </pc:sldMkLst>
        <pc:spChg chg="mod">
          <ac:chgData name="Danya Strait" userId="aa33f646-cfe3-436a-8c92-3ab9b7df603b" providerId="ADAL" clId="{DB1A5C43-83A3-4CBD-BE00-B066F341D585}" dt="2022-03-09T23:12:40.014" v="801"/>
          <ac:spMkLst>
            <pc:docMk/>
            <pc:sldMk cId="2966140441" sldId="295"/>
            <ac:spMk id="3" creationId="{48AB2C5F-7B07-4BF8-BCF3-2F781B8B4BB5}"/>
          </ac:spMkLst>
        </pc:spChg>
      </pc:sldChg>
      <pc:sldChg chg="addSp modSp mod">
        <pc:chgData name="Danya Strait" userId="aa33f646-cfe3-436a-8c92-3ab9b7df603b" providerId="ADAL" clId="{DB1A5C43-83A3-4CBD-BE00-B066F341D585}" dt="2022-03-09T23:14:15.016" v="824" actId="1076"/>
        <pc:sldMkLst>
          <pc:docMk/>
          <pc:sldMk cId="3067667074" sldId="296"/>
        </pc:sldMkLst>
        <pc:spChg chg="mod">
          <ac:chgData name="Danya Strait" userId="aa33f646-cfe3-436a-8c92-3ab9b7df603b" providerId="ADAL" clId="{DB1A5C43-83A3-4CBD-BE00-B066F341D585}" dt="2022-03-09T23:13:12.467" v="818" actId="20577"/>
          <ac:spMkLst>
            <pc:docMk/>
            <pc:sldMk cId="3067667074" sldId="296"/>
            <ac:spMk id="2" creationId="{26271B18-0F46-499A-851E-58A6A22CEFDC}"/>
          </ac:spMkLst>
        </pc:spChg>
        <pc:spChg chg="mod">
          <ac:chgData name="Danya Strait" userId="aa33f646-cfe3-436a-8c92-3ab9b7df603b" providerId="ADAL" clId="{DB1A5C43-83A3-4CBD-BE00-B066F341D585}" dt="2022-03-09T23:13:07.475" v="804" actId="20577"/>
          <ac:spMkLst>
            <pc:docMk/>
            <pc:sldMk cId="3067667074" sldId="296"/>
            <ac:spMk id="3" creationId="{98D52852-096C-4F2F-8780-36074A44B0B2}"/>
          </ac:spMkLst>
        </pc:spChg>
        <pc:picChg chg="add mod">
          <ac:chgData name="Danya Strait" userId="aa33f646-cfe3-436a-8c92-3ab9b7df603b" providerId="ADAL" clId="{DB1A5C43-83A3-4CBD-BE00-B066F341D585}" dt="2022-03-09T23:14:15.016" v="824" actId="1076"/>
          <ac:picMkLst>
            <pc:docMk/>
            <pc:sldMk cId="3067667074" sldId="296"/>
            <ac:picMk id="7" creationId="{2B001544-921D-4E72-80C3-8C5156A3C07D}"/>
          </ac:picMkLst>
        </pc:picChg>
      </pc:sldChg>
      <pc:sldChg chg="modSp mod">
        <pc:chgData name="Danya Strait" userId="aa33f646-cfe3-436a-8c92-3ab9b7df603b" providerId="ADAL" clId="{DB1A5C43-83A3-4CBD-BE00-B066F341D585}" dt="2022-03-09T23:14:32.786" v="827" actId="20577"/>
        <pc:sldMkLst>
          <pc:docMk/>
          <pc:sldMk cId="2080104898" sldId="297"/>
        </pc:sldMkLst>
        <pc:spChg chg="mod">
          <ac:chgData name="Danya Strait" userId="aa33f646-cfe3-436a-8c92-3ab9b7df603b" providerId="ADAL" clId="{DB1A5C43-83A3-4CBD-BE00-B066F341D585}" dt="2022-03-09T23:14:32.786" v="827" actId="20577"/>
          <ac:spMkLst>
            <pc:docMk/>
            <pc:sldMk cId="2080104898" sldId="297"/>
            <ac:spMk id="3" creationId="{48AB2C5F-7B07-4BF8-BCF3-2F781B8B4BB5}"/>
          </ac:spMkLst>
        </pc:spChg>
      </pc:sldChg>
      <pc:sldChg chg="addSp modSp mod">
        <pc:chgData name="Danya Strait" userId="aa33f646-cfe3-436a-8c92-3ab9b7df603b" providerId="ADAL" clId="{DB1A5C43-83A3-4CBD-BE00-B066F341D585}" dt="2022-03-09T23:15:33.410" v="854" actId="207"/>
        <pc:sldMkLst>
          <pc:docMk/>
          <pc:sldMk cId="2322260546" sldId="298"/>
        </pc:sldMkLst>
        <pc:spChg chg="mod">
          <ac:chgData name="Danya Strait" userId="aa33f646-cfe3-436a-8c92-3ab9b7df603b" providerId="ADAL" clId="{DB1A5C43-83A3-4CBD-BE00-B066F341D585}" dt="2022-03-09T23:14:48.011" v="843" actId="20577"/>
          <ac:spMkLst>
            <pc:docMk/>
            <pc:sldMk cId="2322260546" sldId="298"/>
            <ac:spMk id="2" creationId="{26271B18-0F46-499A-851E-58A6A22CEFDC}"/>
          </ac:spMkLst>
        </pc:spChg>
        <pc:spChg chg="mod">
          <ac:chgData name="Danya Strait" userId="aa33f646-cfe3-436a-8c92-3ab9b7df603b" providerId="ADAL" clId="{DB1A5C43-83A3-4CBD-BE00-B066F341D585}" dt="2022-03-09T23:15:07.413" v="849" actId="20577"/>
          <ac:spMkLst>
            <pc:docMk/>
            <pc:sldMk cId="2322260546" sldId="298"/>
            <ac:spMk id="3" creationId="{98D52852-096C-4F2F-8780-36074A44B0B2}"/>
          </ac:spMkLst>
        </pc:spChg>
        <pc:picChg chg="add mod">
          <ac:chgData name="Danya Strait" userId="aa33f646-cfe3-436a-8c92-3ab9b7df603b" providerId="ADAL" clId="{DB1A5C43-83A3-4CBD-BE00-B066F341D585}" dt="2022-03-09T23:15:33.410" v="854" actId="207"/>
          <ac:picMkLst>
            <pc:docMk/>
            <pc:sldMk cId="2322260546" sldId="298"/>
            <ac:picMk id="7" creationId="{F219EB03-623D-4FE9-BFBD-2FA9D8F774E2}"/>
          </ac:picMkLst>
        </pc:picChg>
      </pc:sldChg>
      <pc:sldChg chg="modSp mod">
        <pc:chgData name="Danya Strait" userId="aa33f646-cfe3-436a-8c92-3ab9b7df603b" providerId="ADAL" clId="{DB1A5C43-83A3-4CBD-BE00-B066F341D585}" dt="2022-03-09T23:15:47.371" v="867" actId="20577"/>
        <pc:sldMkLst>
          <pc:docMk/>
          <pc:sldMk cId="1771162791" sldId="299"/>
        </pc:sldMkLst>
        <pc:spChg chg="mod">
          <ac:chgData name="Danya Strait" userId="aa33f646-cfe3-436a-8c92-3ab9b7df603b" providerId="ADAL" clId="{DB1A5C43-83A3-4CBD-BE00-B066F341D585}" dt="2022-03-09T23:15:47.371" v="867" actId="20577"/>
          <ac:spMkLst>
            <pc:docMk/>
            <pc:sldMk cId="1771162791" sldId="299"/>
            <ac:spMk id="3" creationId="{48AB2C5F-7B07-4BF8-BCF3-2F781B8B4BB5}"/>
          </ac:spMkLst>
        </pc:spChg>
      </pc:sldChg>
      <pc:sldChg chg="del">
        <pc:chgData name="Danya Strait" userId="aa33f646-cfe3-436a-8c92-3ab9b7df603b" providerId="ADAL" clId="{DB1A5C43-83A3-4CBD-BE00-B066F341D585}" dt="2022-03-09T23:16:05.551" v="868" actId="47"/>
        <pc:sldMkLst>
          <pc:docMk/>
          <pc:sldMk cId="3673286523" sldId="300"/>
        </pc:sldMkLst>
      </pc:sldChg>
      <pc:sldChg chg="del">
        <pc:chgData name="Danya Strait" userId="aa33f646-cfe3-436a-8c92-3ab9b7df603b" providerId="ADAL" clId="{DB1A5C43-83A3-4CBD-BE00-B066F341D585}" dt="2022-03-09T23:16:05.551" v="868" actId="47"/>
        <pc:sldMkLst>
          <pc:docMk/>
          <pc:sldMk cId="1259847024" sldId="301"/>
        </pc:sldMkLst>
      </pc:sldChg>
      <pc:sldChg chg="del">
        <pc:chgData name="Danya Strait" userId="aa33f646-cfe3-436a-8c92-3ab9b7df603b" providerId="ADAL" clId="{DB1A5C43-83A3-4CBD-BE00-B066F341D585}" dt="2022-03-09T23:16:05.551" v="868" actId="47"/>
        <pc:sldMkLst>
          <pc:docMk/>
          <pc:sldMk cId="2526666215" sldId="302"/>
        </pc:sldMkLst>
      </pc:sldChg>
      <pc:sldChg chg="del">
        <pc:chgData name="Danya Strait" userId="aa33f646-cfe3-436a-8c92-3ab9b7df603b" providerId="ADAL" clId="{DB1A5C43-83A3-4CBD-BE00-B066F341D585}" dt="2022-03-09T23:16:05.551" v="868" actId="47"/>
        <pc:sldMkLst>
          <pc:docMk/>
          <pc:sldMk cId="4256623839" sldId="303"/>
        </pc:sldMkLst>
      </pc:sldChg>
      <pc:sldChg chg="modSp mod">
        <pc:chgData name="Danya Strait" userId="aa33f646-cfe3-436a-8c92-3ab9b7df603b" providerId="ADAL" clId="{DB1A5C43-83A3-4CBD-BE00-B066F341D585}" dt="2022-03-09T23:16:45.368" v="900"/>
        <pc:sldMkLst>
          <pc:docMk/>
          <pc:sldMk cId="2564654763" sldId="304"/>
        </pc:sldMkLst>
        <pc:spChg chg="mod">
          <ac:chgData name="Danya Strait" userId="aa33f646-cfe3-436a-8c92-3ab9b7df603b" providerId="ADAL" clId="{DB1A5C43-83A3-4CBD-BE00-B066F341D585}" dt="2022-03-09T23:16:13.187" v="893" actId="20577"/>
          <ac:spMkLst>
            <pc:docMk/>
            <pc:sldMk cId="2564654763" sldId="304"/>
            <ac:spMk id="2" creationId="{4FED7844-5825-4F3D-BFD2-D2A7DEBD813D}"/>
          </ac:spMkLst>
        </pc:spChg>
        <pc:spChg chg="mod">
          <ac:chgData name="Danya Strait" userId="aa33f646-cfe3-436a-8c92-3ab9b7df603b" providerId="ADAL" clId="{DB1A5C43-83A3-4CBD-BE00-B066F341D585}" dt="2022-03-09T23:16:45.368" v="900"/>
          <ac:spMkLst>
            <pc:docMk/>
            <pc:sldMk cId="2564654763" sldId="304"/>
            <ac:spMk id="3" creationId="{48AB2C5F-7B07-4BF8-BCF3-2F781B8B4BB5}"/>
          </ac:spMkLst>
        </pc:spChg>
      </pc:sldChg>
      <pc:sldChg chg="modSp mod">
        <pc:chgData name="Danya Strait" userId="aa33f646-cfe3-436a-8c92-3ab9b7df603b" providerId="ADAL" clId="{DB1A5C43-83A3-4CBD-BE00-B066F341D585}" dt="2022-03-09T23:17:02.396" v="903" actId="20577"/>
        <pc:sldMkLst>
          <pc:docMk/>
          <pc:sldMk cId="821077898" sldId="305"/>
        </pc:sldMkLst>
        <pc:spChg chg="mod">
          <ac:chgData name="Danya Strait" userId="aa33f646-cfe3-436a-8c92-3ab9b7df603b" providerId="ADAL" clId="{DB1A5C43-83A3-4CBD-BE00-B066F341D585}" dt="2022-03-09T23:17:02.396" v="903" actId="20577"/>
          <ac:spMkLst>
            <pc:docMk/>
            <pc:sldMk cId="821077898" sldId="305"/>
            <ac:spMk id="3" creationId="{98D52852-096C-4F2F-8780-36074A44B0B2}"/>
          </ac:spMkLst>
        </pc:spChg>
      </pc:sldChg>
      <pc:sldChg chg="modSp new mod">
        <pc:chgData name="Danya Strait" userId="aa33f646-cfe3-436a-8c92-3ab9b7df603b" providerId="ADAL" clId="{DB1A5C43-83A3-4CBD-BE00-B066F341D585}" dt="2022-03-09T23:07:16.133" v="650" actId="20577"/>
        <pc:sldMkLst>
          <pc:docMk/>
          <pc:sldMk cId="2619992061" sldId="306"/>
        </pc:sldMkLst>
        <pc:spChg chg="mod">
          <ac:chgData name="Danya Strait" userId="aa33f646-cfe3-436a-8c92-3ab9b7df603b" providerId="ADAL" clId="{DB1A5C43-83A3-4CBD-BE00-B066F341D585}" dt="2022-03-09T23:06:22.547" v="183" actId="20577"/>
          <ac:spMkLst>
            <pc:docMk/>
            <pc:sldMk cId="2619992061" sldId="306"/>
            <ac:spMk id="2" creationId="{E81333D6-B0EA-465A-A2B2-60BDF4EF6AC7}"/>
          </ac:spMkLst>
        </pc:spChg>
        <pc:spChg chg="mod">
          <ac:chgData name="Danya Strait" userId="aa33f646-cfe3-436a-8c92-3ab9b7df603b" providerId="ADAL" clId="{DB1A5C43-83A3-4CBD-BE00-B066F341D585}" dt="2022-03-09T23:07:16.133" v="650" actId="20577"/>
          <ac:spMkLst>
            <pc:docMk/>
            <pc:sldMk cId="2619992061" sldId="306"/>
            <ac:spMk id="3" creationId="{D12DE739-E53F-4650-B783-4043E95796CD}"/>
          </ac:spMkLst>
        </pc:spChg>
      </pc:sldChg>
      <pc:sldChg chg="modSp add mod">
        <pc:chgData name="Danya Strait" userId="aa33f646-cfe3-436a-8c92-3ab9b7df603b" providerId="ADAL" clId="{DB1A5C43-83A3-4CBD-BE00-B066F341D585}" dt="2022-03-09T23:08:37.003" v="702" actId="20577"/>
        <pc:sldMkLst>
          <pc:docMk/>
          <pc:sldMk cId="765176726" sldId="307"/>
        </pc:sldMkLst>
        <pc:spChg chg="mod">
          <ac:chgData name="Danya Strait" userId="aa33f646-cfe3-436a-8c92-3ab9b7df603b" providerId="ADAL" clId="{DB1A5C43-83A3-4CBD-BE00-B066F341D585}" dt="2022-03-09T23:07:52.099" v="674" actId="20577"/>
          <ac:spMkLst>
            <pc:docMk/>
            <pc:sldMk cId="765176726" sldId="307"/>
            <ac:spMk id="2" creationId="{3B238219-76A5-4711-9B47-CCF299F83465}"/>
          </ac:spMkLst>
        </pc:spChg>
        <pc:spChg chg="mod">
          <ac:chgData name="Danya Strait" userId="aa33f646-cfe3-436a-8c92-3ab9b7df603b" providerId="ADAL" clId="{DB1A5C43-83A3-4CBD-BE00-B066F341D585}" dt="2022-03-09T23:08:37.003" v="702" actId="20577"/>
          <ac:spMkLst>
            <pc:docMk/>
            <pc:sldMk cId="765176726" sldId="307"/>
            <ac:spMk id="3" creationId="{D27A3927-6ABB-4389-93CB-38A6F6147CE5}"/>
          </ac:spMkLst>
        </pc:spChg>
      </pc:sldChg>
      <pc:sldChg chg="modSp new mod">
        <pc:chgData name="Danya Strait" userId="aa33f646-cfe3-436a-8c92-3ab9b7df603b" providerId="ADAL" clId="{DB1A5C43-83A3-4CBD-BE00-B066F341D585}" dt="2022-03-09T23:17:17.955" v="914" actId="20577"/>
        <pc:sldMkLst>
          <pc:docMk/>
          <pc:sldMk cId="2495910398" sldId="308"/>
        </pc:sldMkLst>
        <pc:spChg chg="mod">
          <ac:chgData name="Danya Strait" userId="aa33f646-cfe3-436a-8c92-3ab9b7df603b" providerId="ADAL" clId="{DB1A5C43-83A3-4CBD-BE00-B066F341D585}" dt="2022-03-09T23:17:17.955" v="914" actId="20577"/>
          <ac:spMkLst>
            <pc:docMk/>
            <pc:sldMk cId="2495910398" sldId="308"/>
            <ac:spMk id="4" creationId="{B6540296-5ED8-4663-B320-837BBEC3FF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1043EC-45CA-4660-8480-FE54121E31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1EA10-8D7C-40E8-9533-B10C9E5618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2E356-D56F-48B2-948D-E7A4068AB1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AAE4B-4AFA-423D-A4F6-598C852A0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5857E-672A-4478-8825-7B473C431FA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E156B-5E14-4A26-ACF9-A0A8C4294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2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BF755051-EF09-495D-B7C8-3A89B671E42E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211" r="-337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en-US" sz="48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30097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0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31295" r="-17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6073"/>
            <a:ext cx="2217053" cy="93071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4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31295" r="-17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2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die 6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31295" r="-17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6073"/>
            <a:ext cx="2217053" cy="93071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6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F5F4FD-7012-4942-BC39-7019282C5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0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tabLst>
                <a:tab pos="855663" algn="l"/>
              </a:tabLst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9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6E53CE-973A-4EE4-8709-433FBCF38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0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>
            <a:normAutofit/>
          </a:bodyPr>
          <a:lstStyle>
            <a:lvl1pPr marL="0" indent="0" algn="l">
              <a:buNone/>
              <a:defRPr lang="en-US" sz="2400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l"/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2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5F0F5D-9FD8-43FB-80A6-45DCC65D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1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6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D1D444-CCBD-4828-BC82-3E7151552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1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5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howing another person someth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F45F0F5D-9FD8-43FB-80A6-45DCC65D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1" y="0"/>
            <a:ext cx="68944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54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howing another person someth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8D59762D-E3A3-43A4-9B6B-934A6665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1" y="0"/>
            <a:ext cx="68944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3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5F0F5D-9FD8-43FB-80A6-45DCC65D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0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9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BF755051-EF09-495D-B7C8-3A89B671E42E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211" r="-337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242" b="-242"/>
          <a:stretch/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10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798601-2D05-4392-B11F-9F80D6FA7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0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l"/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1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5F0F5D-9FD8-43FB-80A6-45DCC65D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1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39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353AF5-ED94-429E-ABA6-DE33740B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1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l"/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50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5F0F5D-9FD8-43FB-80A6-45DCC65D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0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94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417386-84DC-4A2D-804B-C18F76901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6126" b="4351"/>
          <a:stretch/>
        </p:blipFill>
        <p:spPr>
          <a:xfrm>
            <a:off x="5297572" y="0"/>
            <a:ext cx="6894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l"/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9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A7F1C32-173D-4186-AA1C-7743F9053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82" r="6720" b="5787"/>
          <a:stretch/>
        </p:blipFill>
        <p:spPr>
          <a:xfrm>
            <a:off x="5248881" y="0"/>
            <a:ext cx="694311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A49B4-5AEC-4594-8677-18B0263D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942" y="2182386"/>
            <a:ext cx="10535369" cy="380347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F30D-29C1-4520-9144-1A12572F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4AD2-9893-40F8-839A-DD40C80B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7A5FF-0DDF-46FC-84A3-05D710E67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F060E6-99D6-4427-AC61-A8ECBA79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42" y="507148"/>
            <a:ext cx="10887013" cy="139080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88FA8C-30ED-448F-8261-CA8BBE359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345AFE8-664A-423B-8E61-B87737A71673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09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A7F1C32-173D-4186-AA1C-7743F9053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82" r="6720" b="5787"/>
          <a:stretch/>
        </p:blipFill>
        <p:spPr>
          <a:xfrm>
            <a:off x="5248881" y="0"/>
            <a:ext cx="694311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A49B4-5AEC-4594-8677-18B0263D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942" y="2182386"/>
            <a:ext cx="10535369" cy="380347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F30D-29C1-4520-9144-1A12572F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4AD2-9893-40F8-839A-DD40C80B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7A5FF-0DDF-46FC-84A3-05D710E67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F060E6-99D6-4427-AC61-A8ECBA79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42" y="507148"/>
            <a:ext cx="10887013" cy="139080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88FA8C-30ED-448F-8261-CA8BBE359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E6404AE-0FC2-41DA-A91D-B3484285E7AC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53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3C62F6E7-6342-4802-8541-21F08427E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82" r="6720" b="5787"/>
          <a:stretch/>
        </p:blipFill>
        <p:spPr>
          <a:xfrm>
            <a:off x="5248881" y="0"/>
            <a:ext cx="694311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A49B4-5AEC-4594-8677-18B0263D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4844785"/>
            <a:ext cx="3446585" cy="101429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F30D-29C1-4520-9144-1A12572F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4AD2-9893-40F8-839A-DD40C80B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7A5FF-0DDF-46FC-84A3-05D710E67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B36DD7-CC0B-43AD-8EE5-086EE269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42" y="507148"/>
            <a:ext cx="10269307" cy="139080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25F37F-5F36-4AC1-9D04-E55EC15BC77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31520" y="4281753"/>
            <a:ext cx="3446585" cy="56303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F4ACAF-DFBC-4AF2-B386-B9A7F9F8BF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7400" y="2312988"/>
            <a:ext cx="1774825" cy="177482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D11BB28-9E8B-4D8B-A326-4A8533A2D54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508695" y="4844785"/>
            <a:ext cx="3446585" cy="101429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18AEA7A-AE1B-4FB9-967E-B9B29E600F8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08695" y="4281753"/>
            <a:ext cx="3446585" cy="56303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9CCDD74-2CD4-474B-A433-FA57D9ED5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4575" y="2312988"/>
            <a:ext cx="1774825" cy="177482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C76500-BC03-49D2-9905-025DD4F487E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280996" y="4844785"/>
            <a:ext cx="3446585" cy="101429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38B2CB-CC2B-4128-82B8-B01610AED2E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80996" y="4281753"/>
            <a:ext cx="3446585" cy="56303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519F72E-E34B-4492-AB90-799E138261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16876" y="2312988"/>
            <a:ext cx="1774825" cy="177482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53571E2-D5F3-4626-9CEC-5970BF8A1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EC99A39-9DCF-4155-B32D-820CBDB84213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10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3C62F6E7-6342-4802-8541-21F08427E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82" r="6720" b="5787"/>
          <a:stretch/>
        </p:blipFill>
        <p:spPr>
          <a:xfrm>
            <a:off x="5248881" y="0"/>
            <a:ext cx="694311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A49B4-5AEC-4594-8677-18B0263D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4844785"/>
            <a:ext cx="3446585" cy="101429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i="1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F30D-29C1-4520-9144-1A12572F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4AD2-9893-40F8-839A-DD40C80B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7A5FF-0DDF-46FC-84A3-05D710E67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B36DD7-CC0B-43AD-8EE5-086EE269A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42" y="507148"/>
            <a:ext cx="10269307" cy="1390808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25F37F-5F36-4AC1-9D04-E55EC15BC77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31520" y="4281753"/>
            <a:ext cx="3446585" cy="56303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F4ACAF-DFBC-4AF2-B386-B9A7F9F8BF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7400" y="2312988"/>
            <a:ext cx="1774825" cy="177482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D11BB28-9E8B-4D8B-A326-4A8533A2D54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508695" y="4844785"/>
            <a:ext cx="3446585" cy="101429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i="1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18AEA7A-AE1B-4FB9-967E-B9B29E600F8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08695" y="4281753"/>
            <a:ext cx="3446585" cy="56303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9CCDD74-2CD4-474B-A433-FA57D9ED5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4575" y="2312988"/>
            <a:ext cx="1774825" cy="177482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C76500-BC03-49D2-9905-025DD4F487E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280996" y="4844785"/>
            <a:ext cx="3446585" cy="101429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i="1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38B2CB-CC2B-4128-82B8-B01610AED2E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80996" y="4281753"/>
            <a:ext cx="3446585" cy="56303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519F72E-E34B-4492-AB90-799E138261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16876" y="2312988"/>
            <a:ext cx="1774825" cy="177482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accent3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53571E2-D5F3-4626-9CEC-5970BF8A1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7579A1A-08DF-443A-B93A-7C002A5A8E80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52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-1788"/>
            <a:ext cx="10938246" cy="1390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39FC0-5164-47AC-A311-732B8BA904A2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61817-D15F-47C1-9A89-5D7A23DE2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BDB435D-C398-46B8-9DB0-4238614D6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1D537B8-36EB-42CD-B914-7D351C1E99D9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9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BF755051-EF09-495D-B7C8-3A89B671E42E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8619" r="-103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en-US" sz="48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r="449"/>
          <a:stretch/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24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39FC0-5164-47AC-A311-732B8BA904A2}"/>
              </a:ext>
            </a:extLst>
          </p:cNvPr>
          <p:cNvSpPr/>
          <p:nvPr userDrawn="1"/>
        </p:nvSpPr>
        <p:spPr>
          <a:xfrm>
            <a:off x="0" y="0"/>
            <a:ext cx="426720" cy="1390808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7CCE05-CD82-406A-A39C-88A469F2A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E276A-956C-4F59-921F-BDF734FDC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55FA351-25B9-42EE-882E-88938EF61691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33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887013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6A4563-133B-4C0C-83E1-D33CA0D74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5"/>
            <a:ext cx="513125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6D8F3A7-E614-4C33-BE4A-9E6E93FAC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1985" y="1825625"/>
            <a:ext cx="513125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B73B6-39B0-4F6A-A45E-2F043E5B904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135785A-A318-4F4E-ADAE-6040F1EA23F7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10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887013" cy="1390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5"/>
            <a:ext cx="513125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1985" y="1825625"/>
            <a:ext cx="513125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BB6BDBA-6808-4FCE-A2B9-63D807B139F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4193A5B-1F63-41C7-A5E5-88E2D1E28332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10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9544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6581D1-E3AC-4769-AC1F-CCF334886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5"/>
            <a:ext cx="338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59738E-1694-4D4B-95ED-0324F6E9B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2596" y="1825625"/>
            <a:ext cx="338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3416B64-ED42-4DC7-975D-43497F8308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38288" y="1825625"/>
            <a:ext cx="33869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B1E1DD6-0ACF-4232-A4B8-903F48D1502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4B6CD45-3E80-450E-8B48-4B4756C17749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2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lumn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99717" cy="1390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5"/>
            <a:ext cx="338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2596" y="1825625"/>
            <a:ext cx="338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AF30608-D4FE-4E2F-9E8F-80A9080AF65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38288" y="1825625"/>
            <a:ext cx="33869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1516C6B-0FC0-4850-A1D4-0D86591A3C8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FF8C241-7473-4711-8401-8DF9DC73CC43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01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Text Ar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9549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6"/>
            <a:ext cx="5232188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2390" y="1825626"/>
            <a:ext cx="5333384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375A50-7B42-461D-936C-1BC0BBBCB8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6226" y="4052568"/>
            <a:ext cx="5232188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0DD20CC-09C5-4DEA-B31E-0F8FEB207F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2390" y="4052568"/>
            <a:ext cx="5333384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ADF4780-1B6A-43CB-97F5-0BC6C966866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68C7AE7-CF28-4031-89E4-75BF50DFEC17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79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Text Areas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9549" cy="1390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6"/>
            <a:ext cx="5232188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2390" y="1825626"/>
            <a:ext cx="5333384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375A50-7B42-461D-936C-1BC0BBBCB8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6226" y="4052568"/>
            <a:ext cx="5232188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0DD20CC-09C5-4DEA-B31E-0F8FEB207F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2390" y="4052568"/>
            <a:ext cx="5333384" cy="194723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C2CD2A2-32DD-4ECF-B001-77AE505043D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B91BDAE-2AE6-4F3D-ABDC-37AC08FE4517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18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9549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5"/>
            <a:ext cx="5232188" cy="4160237"/>
          </a:xfrm>
          <a:solidFill>
            <a:schemeClr val="tx2"/>
          </a:solidFill>
        </p:spPr>
        <p:txBody>
          <a:bodyPr lIns="365760" tIns="274320" rIns="365760" bIns="36576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2390" y="1825625"/>
            <a:ext cx="5333384" cy="4160237"/>
          </a:xfrm>
          <a:solidFill>
            <a:schemeClr val="accent1"/>
          </a:solidFill>
        </p:spPr>
        <p:txBody>
          <a:bodyPr lIns="365760" tIns="274320" rIns="365760" bIns="365760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14FAB66-E8F7-4087-9BE2-57FE2E4E1F7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6345807-9BAE-43DB-AD52-1095ACFE9D0A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44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9544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5"/>
            <a:ext cx="3446311" cy="4167921"/>
          </a:xfrm>
          <a:solidFill>
            <a:schemeClr val="accent1"/>
          </a:solidFill>
        </p:spPr>
        <p:txBody>
          <a:bodyPr lIns="365760" tIns="274320" rIns="365760" bIns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2842" y="1825625"/>
            <a:ext cx="3446311" cy="4167921"/>
          </a:xfrm>
          <a:solidFill>
            <a:schemeClr val="accent2"/>
          </a:solidFill>
        </p:spPr>
        <p:txBody>
          <a:bodyPr lIns="365760" tIns="274320" rIns="365760" bIns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AF30608-D4FE-4E2F-9E8F-80A9080AF65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9458" y="1825625"/>
            <a:ext cx="3446311" cy="4167921"/>
          </a:xfrm>
          <a:solidFill>
            <a:schemeClr val="accent4"/>
          </a:solidFill>
        </p:spPr>
        <p:txBody>
          <a:bodyPr lIns="365760" tIns="274320" rIns="365760" bIns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AF6FDF1-9661-4681-AE51-19BF4EFCE0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B7B7E42-8D11-4B14-959E-4019F8A5E90D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96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C4CE-7A7F-4334-8F9C-ABC0341C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9549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8843-30DA-4EFE-A6D2-CED6ABCD8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226" y="1825626"/>
            <a:ext cx="5232188" cy="1947236"/>
          </a:xfrm>
          <a:solidFill>
            <a:schemeClr val="tx2"/>
          </a:solidFill>
        </p:spPr>
        <p:txBody>
          <a:bodyPr lIns="365760" tIns="274320" rIns="365760" bIns="36576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C9F3-3B57-4C1F-A5E4-3E05DF91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2390" y="1825626"/>
            <a:ext cx="5333384" cy="1947236"/>
          </a:xfrm>
          <a:solidFill>
            <a:schemeClr val="accent1"/>
          </a:solidFill>
        </p:spPr>
        <p:txBody>
          <a:bodyPr lIns="365760" tIns="274320" rIns="365760" bIns="365760">
            <a:normAutofit/>
          </a:bodyPr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097-8DCD-4958-A0F3-96ED70E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3406-2F0A-4EAA-B54C-81D32FC0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512BD-4191-4BD7-8E50-82ED3E71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FB7DF-97CC-4EF9-BCB0-135EF7D3D3A0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375A50-7B42-461D-936C-1BC0BBBCB8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6226" y="4052568"/>
            <a:ext cx="5232188" cy="1947236"/>
          </a:xfrm>
          <a:solidFill>
            <a:schemeClr val="accent2"/>
          </a:solidFill>
        </p:spPr>
        <p:txBody>
          <a:bodyPr lIns="365760" tIns="274320" rIns="365760" bIns="36576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0DD20CC-09C5-4DEA-B31E-0F8FEB207F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2390" y="4052568"/>
            <a:ext cx="5333384" cy="1947236"/>
          </a:xfrm>
          <a:solidFill>
            <a:schemeClr val="accent4"/>
          </a:solidFill>
        </p:spPr>
        <p:txBody>
          <a:bodyPr lIns="365760" tIns="274320" rIns="365760" bIns="365760">
            <a:normAutofit/>
          </a:bodyPr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51223AC-AD67-4916-A62D-28663435B82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1EECC2B-33DF-415C-83C1-0959225B73AF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8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BF755051-EF09-495D-B7C8-3A89B671E42E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8619" r="-103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242" b="-242"/>
          <a:stretch/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72150" cy="385898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l"/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1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1DEA40-D971-45E0-8CA2-B362DD11354C}"/>
              </a:ext>
            </a:extLst>
          </p:cNvPr>
          <p:cNvSpPr/>
          <p:nvPr userDrawn="1"/>
        </p:nvSpPr>
        <p:spPr>
          <a:xfrm>
            <a:off x="0" y="0"/>
            <a:ext cx="4744249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093" y="1"/>
            <a:ext cx="6840631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093" y="1825625"/>
            <a:ext cx="629770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9524" y="6356350"/>
            <a:ext cx="4469617" cy="3858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35953E-CE98-4CD4-B05E-4002C4845BCC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rgbClr val="00496A"/>
          </a:solidFill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9E438-48DF-422D-A4AA-A1C15B5B0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2B1158-8444-45A0-A647-B1EB55DE33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6" y="376844"/>
            <a:ext cx="4121553" cy="5799627"/>
          </a:xfrm>
          <a:noFill/>
        </p:spPr>
        <p:txBody>
          <a:bodyPr lIns="182880" tIns="182880" rIns="182880" bIns="182880" anchor="ctr" anchorCtr="0">
            <a:normAutofit/>
          </a:bodyPr>
          <a:lstStyle>
            <a:lvl1pPr marL="0" indent="0">
              <a:buNone/>
              <a:defRPr sz="3200" b="0" i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B15FAEB-96CB-4571-A527-21B20C47B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04EEF28-72B6-4F4F-8F2D-797AF1DAE743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78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3FE712-2C06-4B48-8D74-58E7275CB5FC}"/>
              </a:ext>
            </a:extLst>
          </p:cNvPr>
          <p:cNvSpPr/>
          <p:nvPr userDrawn="1"/>
        </p:nvSpPr>
        <p:spPr>
          <a:xfrm>
            <a:off x="0" y="0"/>
            <a:ext cx="47442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093" y="1"/>
            <a:ext cx="6840631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093" y="1825625"/>
            <a:ext cx="629770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6092" y="6356350"/>
            <a:ext cx="4453049" cy="3858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61817-D15F-47C1-9A89-5D7A23DE2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EB0D77F-6585-49BD-8BC7-792CC9BEC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6" y="376844"/>
            <a:ext cx="4121553" cy="5799627"/>
          </a:xfrm>
          <a:noFill/>
        </p:spPr>
        <p:txBody>
          <a:bodyPr lIns="182880" tIns="182880" rIns="182880" bIns="182880" anchor="ctr" anchorCtr="0">
            <a:normAutofit/>
          </a:bodyPr>
          <a:lstStyle>
            <a:lvl1pPr marL="0" indent="0">
              <a:buNone/>
              <a:defRPr sz="3200" b="0" i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F710D50-7C29-4100-B99D-FDD28FC84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E88493B-E6B7-4E4C-84B2-2A65CF9E141A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26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D8E53-2235-476A-BB90-66315E785EEA}"/>
              </a:ext>
            </a:extLst>
          </p:cNvPr>
          <p:cNvSpPr/>
          <p:nvPr userDrawn="1"/>
        </p:nvSpPr>
        <p:spPr>
          <a:xfrm>
            <a:off x="0" y="0"/>
            <a:ext cx="47442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121468-C205-4B61-B537-CEEFE4B23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6" y="376844"/>
            <a:ext cx="4121553" cy="5799627"/>
          </a:xfrm>
          <a:noFill/>
        </p:spPr>
        <p:txBody>
          <a:bodyPr lIns="182880" tIns="182880" rIns="182880" bIns="182880" anchor="ctr" anchorCtr="0">
            <a:normAutofit/>
          </a:bodyPr>
          <a:lstStyle>
            <a:lvl1pPr marL="0" indent="0">
              <a:buNone/>
              <a:defRPr sz="32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093" y="1"/>
            <a:ext cx="6840631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093" y="1825625"/>
            <a:ext cx="629770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6092" y="6356350"/>
            <a:ext cx="4453049" cy="3858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61817-D15F-47C1-9A89-5D7A23DE2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C322B68-143E-45BC-9BD3-964459CE3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5B07BE8-D1D8-472F-BF29-E888D7526D8A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62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093" y="1"/>
            <a:ext cx="6840631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093" y="1825625"/>
            <a:ext cx="66912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6092" y="6356350"/>
            <a:ext cx="4453049" cy="3858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61817-D15F-47C1-9A89-5D7A23DE2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E9762CB-F62C-48DE-BB48-067AB34E2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6" y="376844"/>
            <a:ext cx="4121553" cy="5799627"/>
          </a:xfrm>
          <a:noFill/>
        </p:spPr>
        <p:txBody>
          <a:bodyPr lIns="182880" tIns="182880" rIns="182880" bIns="182880" anchor="ctr" anchorCtr="0">
            <a:normAutofit/>
          </a:bodyPr>
          <a:lstStyle>
            <a:lvl1pPr marL="0" indent="0">
              <a:buNone/>
              <a:defRPr sz="3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0EC1D2-D2CD-4AD2-80D1-DDC7CA7DA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242449F-DDB1-4E54-8F01-088EA6CC5CA7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68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13E445-FCB8-4308-A133-A625653E53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745038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093" y="1"/>
            <a:ext cx="6798834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093" y="1825625"/>
            <a:ext cx="675580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6092" y="6356350"/>
            <a:ext cx="4453049" cy="3858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70CE5B9-7BFD-4301-BECF-22C7C67B2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FB5F920-946D-4785-B0CC-01E86D0EE9A3}" type="datetime1">
              <a:rPr lang="en-US" smtClean="0"/>
              <a:t>3/9/2022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61817-D15F-47C1-9A89-5D7A23DE2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90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D1F5-AC36-431D-BCFA-F17619FF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727575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D7634-E2DE-4CD0-9764-8E94ECF4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4D867-94F2-4255-8D24-E9042F37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5EDAE-D81F-4CD3-8AE5-270C3E069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FC47D2-EA2D-4969-B6F1-BE502CA157F9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921063-C40A-45E6-B196-281CFD5B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51221D3-1BC5-4BEE-9D9A-2AF3AEE693A5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82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D1F5-AC36-431D-BCFA-F17619FF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727575" cy="1390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D7634-E2DE-4CD0-9764-8E94ECF4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4D867-94F2-4255-8D24-E9042F37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5EDAE-D81F-4CD3-8AE5-270C3E069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FC47D2-EA2D-4969-B6F1-BE502CA157F9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26037A-A7F1-41FC-BBD4-F3462D4B4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91AEFC9-C7C0-430F-82E0-C1623E457341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99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/Teal Gradient 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D1F5-AC36-431D-BCFA-F17619FF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727575" cy="1390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D7634-E2DE-4CD0-9764-8E94ECF4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4D867-94F2-4255-8D24-E9042F37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5EDAE-D81F-4CD3-8AE5-270C3E069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FC47D2-EA2D-4969-B6F1-BE502CA157F9}"/>
              </a:ext>
            </a:extLst>
          </p:cNvPr>
          <p:cNvSpPr/>
          <p:nvPr userDrawn="1"/>
        </p:nvSpPr>
        <p:spPr>
          <a:xfrm>
            <a:off x="0" y="0"/>
            <a:ext cx="426720" cy="1390809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26037A-A7F1-41FC-BBD4-F3462D4B4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6B77A6B-B015-41E8-ABB0-243F38E64F10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25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4F13767-2896-47E4-90C2-82BC0AFBE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82" r="6720" b="5787"/>
          <a:stretch/>
        </p:blipFill>
        <p:spPr>
          <a:xfrm>
            <a:off x="5248881" y="0"/>
            <a:ext cx="6943119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0603D82-84F4-4E6E-904D-A83A263A0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90489"/>
            <a:ext cx="6603521" cy="1569660"/>
          </a:xfrm>
        </p:spPr>
        <p:txBody>
          <a:bodyPr wrap="square" anchor="ctr" anchorCtr="0">
            <a:sp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9A1045-2B66-4810-942B-A7EB76ECC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326A893-078D-4CEE-BAC1-CD9AEC08AF9A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56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8EDB57D-BC36-4ED4-A28F-DB7737979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82" r="6720" b="5787"/>
          <a:stretch/>
        </p:blipFill>
        <p:spPr>
          <a:xfrm>
            <a:off x="5248881" y="0"/>
            <a:ext cx="6943119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D52399-79BC-4879-88C0-2DFE02484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6928024-F401-4442-8C4F-17C364563653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04BD37-7FDF-4BAC-BD41-237C97FD7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98173"/>
            <a:ext cx="6571343" cy="1569660"/>
          </a:xfrm>
        </p:spPr>
        <p:txBody>
          <a:bodyPr wrap="square" anchor="ctr" anchorCtr="0">
            <a:spAutoFit/>
          </a:bodyPr>
          <a:lstStyle>
            <a:lvl1pPr algn="l">
              <a:defRPr sz="4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55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15083" r="-338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46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C283896-9F82-4A70-B08A-AC83036D1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31" r="6720" b="6163"/>
          <a:stretch/>
        </p:blipFill>
        <p:spPr>
          <a:xfrm>
            <a:off x="5248881" y="1"/>
            <a:ext cx="6943119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BC1C748-5085-42F6-89FF-DF89F871D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A937414-A509-41D9-972D-010DF01DF07B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38B9E5-711F-4262-BA85-EFD8DD2E6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98173"/>
            <a:ext cx="6571343" cy="1569660"/>
          </a:xfrm>
        </p:spPr>
        <p:txBody>
          <a:bodyPr wrap="square" anchor="ctr" anchorCtr="0">
            <a:spAutoFit/>
          </a:bodyPr>
          <a:lstStyle>
            <a:lvl1pPr algn="l">
              <a:defRPr sz="4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38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Teal Gradient Divider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27EC3C5-EFA5-4147-BC78-F015D220C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31" r="6720" b="6163"/>
          <a:stretch/>
        </p:blipFill>
        <p:spPr>
          <a:xfrm>
            <a:off x="5248881" y="1"/>
            <a:ext cx="6943119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394717-1959-4BBD-A0AD-4D881BE6F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98173"/>
            <a:ext cx="6571343" cy="1569660"/>
          </a:xfrm>
        </p:spPr>
        <p:txBody>
          <a:bodyPr wrap="square" anchor="ctr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02ED9C-492D-4571-B03E-D8E20CF14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C30379D-136D-4BF1-B128-483DFDC8516E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74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488E10-6AB2-4C59-8B8C-B9BEC8659D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a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AFE0C-D662-47FE-B045-30573DE74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884412-0D1F-4672-BE34-726587D01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7D34CC7-B9C5-47CA-9471-5611276D1B1A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22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gle Blue">
    <p:bg>
      <p:bgPr>
        <a:solidFill>
          <a:srgbClr val="004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FD016EA-576F-43D4-85A5-98581A0C41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4175" y="-5752"/>
            <a:ext cx="6727825" cy="6863751"/>
          </a:xfrm>
          <a:custGeom>
            <a:avLst/>
            <a:gdLst>
              <a:gd name="connsiteX0" fmla="*/ 0 w 6727825"/>
              <a:gd name="connsiteY0" fmla="*/ 0 h 6858000"/>
              <a:gd name="connsiteX1" fmla="*/ 6727825 w 6727825"/>
              <a:gd name="connsiteY1" fmla="*/ 0 h 6858000"/>
              <a:gd name="connsiteX2" fmla="*/ 6727825 w 6727825"/>
              <a:gd name="connsiteY2" fmla="*/ 6858000 h 6858000"/>
              <a:gd name="connsiteX3" fmla="*/ 0 w 6727825"/>
              <a:gd name="connsiteY3" fmla="*/ 6858000 h 6858000"/>
              <a:gd name="connsiteX4" fmla="*/ 0 w 6727825"/>
              <a:gd name="connsiteY4" fmla="*/ 0 h 6858000"/>
              <a:gd name="connsiteX0" fmla="*/ 3013494 w 6727825"/>
              <a:gd name="connsiteY0" fmla="*/ 0 h 6863751"/>
              <a:gd name="connsiteX1" fmla="*/ 6727825 w 6727825"/>
              <a:gd name="connsiteY1" fmla="*/ 5751 h 6863751"/>
              <a:gd name="connsiteX2" fmla="*/ 6727825 w 6727825"/>
              <a:gd name="connsiteY2" fmla="*/ 6863751 h 6863751"/>
              <a:gd name="connsiteX3" fmla="*/ 0 w 6727825"/>
              <a:gd name="connsiteY3" fmla="*/ 6863751 h 6863751"/>
              <a:gd name="connsiteX4" fmla="*/ 3013494 w 6727825"/>
              <a:gd name="connsiteY4" fmla="*/ 0 h 68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7825" h="6863751">
                <a:moveTo>
                  <a:pt x="3013494" y="0"/>
                </a:moveTo>
                <a:lnTo>
                  <a:pt x="6727825" y="5751"/>
                </a:lnTo>
                <a:lnTo>
                  <a:pt x="6727825" y="6863751"/>
                </a:lnTo>
                <a:lnTo>
                  <a:pt x="0" y="6863751"/>
                </a:lnTo>
                <a:lnTo>
                  <a:pt x="3013494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7223996" cy="1390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25" y="1825625"/>
            <a:ext cx="499636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8253-5955-4870-A6DA-B724095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7115" y="6356350"/>
            <a:ext cx="3989443" cy="365125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39FC0-5164-47AC-A311-732B8BA904A2}"/>
              </a:ext>
            </a:extLst>
          </p:cNvPr>
          <p:cNvSpPr/>
          <p:nvPr userDrawn="1"/>
        </p:nvSpPr>
        <p:spPr>
          <a:xfrm>
            <a:off x="0" y="0"/>
            <a:ext cx="426720" cy="1390808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lvl="0"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7CCE05-CD82-406A-A39C-88A469F2A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D1D7C22-CC47-4766-957E-27929DD71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BCE02E6-62F5-4F13-8955-B9EF797739F6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8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g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FD016EA-576F-43D4-85A5-98581A0C41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4175" y="-5752"/>
            <a:ext cx="6727825" cy="6863751"/>
          </a:xfrm>
          <a:custGeom>
            <a:avLst/>
            <a:gdLst>
              <a:gd name="connsiteX0" fmla="*/ 0 w 6727825"/>
              <a:gd name="connsiteY0" fmla="*/ 0 h 6858000"/>
              <a:gd name="connsiteX1" fmla="*/ 6727825 w 6727825"/>
              <a:gd name="connsiteY1" fmla="*/ 0 h 6858000"/>
              <a:gd name="connsiteX2" fmla="*/ 6727825 w 6727825"/>
              <a:gd name="connsiteY2" fmla="*/ 6858000 h 6858000"/>
              <a:gd name="connsiteX3" fmla="*/ 0 w 6727825"/>
              <a:gd name="connsiteY3" fmla="*/ 6858000 h 6858000"/>
              <a:gd name="connsiteX4" fmla="*/ 0 w 6727825"/>
              <a:gd name="connsiteY4" fmla="*/ 0 h 6858000"/>
              <a:gd name="connsiteX0" fmla="*/ 3013494 w 6727825"/>
              <a:gd name="connsiteY0" fmla="*/ 0 h 6863751"/>
              <a:gd name="connsiteX1" fmla="*/ 6727825 w 6727825"/>
              <a:gd name="connsiteY1" fmla="*/ 5751 h 6863751"/>
              <a:gd name="connsiteX2" fmla="*/ 6727825 w 6727825"/>
              <a:gd name="connsiteY2" fmla="*/ 6863751 h 6863751"/>
              <a:gd name="connsiteX3" fmla="*/ 0 w 6727825"/>
              <a:gd name="connsiteY3" fmla="*/ 6863751 h 6863751"/>
              <a:gd name="connsiteX4" fmla="*/ 3013494 w 6727825"/>
              <a:gd name="connsiteY4" fmla="*/ 0 h 68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7825" h="6863751">
                <a:moveTo>
                  <a:pt x="3013494" y="0"/>
                </a:moveTo>
                <a:lnTo>
                  <a:pt x="6727825" y="5751"/>
                </a:lnTo>
                <a:lnTo>
                  <a:pt x="6727825" y="6863751"/>
                </a:lnTo>
                <a:lnTo>
                  <a:pt x="0" y="6863751"/>
                </a:lnTo>
                <a:lnTo>
                  <a:pt x="3013494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90597-A34A-41D4-9B49-31E9841D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7223996" cy="1390808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7AA5-B350-4C9D-A950-BFFE0058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25" y="1825625"/>
            <a:ext cx="499636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C3C2-35D7-42F5-868D-85793AA4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39FC0-5164-47AC-A311-732B8BA904A2}"/>
              </a:ext>
            </a:extLst>
          </p:cNvPr>
          <p:cNvSpPr/>
          <p:nvPr userDrawn="1"/>
        </p:nvSpPr>
        <p:spPr>
          <a:xfrm>
            <a:off x="0" y="0"/>
            <a:ext cx="426720" cy="1390808"/>
          </a:xfrm>
          <a:prstGeom prst="rect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7CCE05-CD82-406A-A39C-88A469F2A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9EDF856-3B65-4399-B3A6-73EABB0A9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B05746-F4AC-4666-945E-204A12DE5F8C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F9A058-ED90-419D-A981-17DF0515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7115" y="6356350"/>
            <a:ext cx="3989443" cy="385898"/>
          </a:xfrm>
        </p:spPr>
        <p:txBody>
          <a:bodyPr/>
          <a:lstStyle>
            <a:lvl1pPr marL="0" algn="ct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46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29A4111-2B0A-4B67-AC42-D2B2160D6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D0400F6-EBA0-4031-877D-9D4A87F2F388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80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0161C2B-1514-45F3-8C0E-4B72C71B0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DF8A265-7C3C-4971-96E9-DE9F77A567EF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6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5D9D544-4A31-4DA5-BF6C-E7F62DBB3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A8174C7-E690-48B7-8826-88A86EEA3E38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32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/Teal Gradien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5D9D544-4A31-4DA5-BF6C-E7F62DBB3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674EB9-D6AD-4FC6-A949-C7B956418AD6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B7F6-066C-4825-8CCC-04BB2EC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1BF-8F1D-46EC-98DF-8CFAF5C9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F787-EF2F-4598-9F35-00BBA26C6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6" y="6292223"/>
            <a:ext cx="1056578" cy="45002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28170AC-EA6E-4144-B364-7A462A399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3BB541F-7855-46BE-8BE8-0616CB48E272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0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15083" r="-338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l"/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5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15083" r="-338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72150" cy="385898"/>
          </a:xfrm>
        </p:spPr>
        <p:txBody>
          <a:bodyPr/>
          <a:lstStyle>
            <a:lvl1pPr marL="0" algn="l" defTabSz="914400" rtl="0" eaLnBrk="1" latinLnBrk="0" hangingPunct="1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6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15083" r="-338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71513"/>
            <a:ext cx="2217053" cy="9398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3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B8A927-5DEE-4E1C-A9D7-7C2132C681A3}"/>
              </a:ext>
            </a:extLst>
          </p:cNvPr>
          <p:cNvSpPr/>
          <p:nvPr userDrawn="1"/>
        </p:nvSpPr>
        <p:spPr>
          <a:xfrm>
            <a:off x="5474093" y="0"/>
            <a:ext cx="6717907" cy="6859605"/>
          </a:xfrm>
          <a:custGeom>
            <a:avLst/>
            <a:gdLst>
              <a:gd name="connsiteX0" fmla="*/ 0 w 7012075"/>
              <a:gd name="connsiteY0" fmla="*/ 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0 w 7012075"/>
              <a:gd name="connsiteY4" fmla="*/ 0 h 6858000"/>
              <a:gd name="connsiteX0" fmla="*/ 3250642 w 7012075"/>
              <a:gd name="connsiteY0" fmla="*/ 35170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250642 w 7012075"/>
              <a:gd name="connsiteY4" fmla="*/ 35170 h 6858000"/>
              <a:gd name="connsiteX0" fmla="*/ 3838471 w 7012075"/>
              <a:gd name="connsiteY0" fmla="*/ 40194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838471 w 7012075"/>
              <a:gd name="connsiteY4" fmla="*/ 40194 h 6858000"/>
              <a:gd name="connsiteX0" fmla="*/ 3366199 w 7012075"/>
              <a:gd name="connsiteY0" fmla="*/ 20098 h 6858000"/>
              <a:gd name="connsiteX1" fmla="*/ 7012075 w 7012075"/>
              <a:gd name="connsiteY1" fmla="*/ 0 h 6858000"/>
              <a:gd name="connsiteX2" fmla="*/ 7012075 w 7012075"/>
              <a:gd name="connsiteY2" fmla="*/ 6858000 h 6858000"/>
              <a:gd name="connsiteX3" fmla="*/ 0 w 7012075"/>
              <a:gd name="connsiteY3" fmla="*/ 6858000 h 6858000"/>
              <a:gd name="connsiteX4" fmla="*/ 3366199 w 7012075"/>
              <a:gd name="connsiteY4" fmla="*/ 20098 h 6858000"/>
              <a:gd name="connsiteX0" fmla="*/ 1668028 w 5313904"/>
              <a:gd name="connsiteY0" fmla="*/ 20098 h 6858000"/>
              <a:gd name="connsiteX1" fmla="*/ 5313904 w 5313904"/>
              <a:gd name="connsiteY1" fmla="*/ 0 h 6858000"/>
              <a:gd name="connsiteX2" fmla="*/ 5313904 w 5313904"/>
              <a:gd name="connsiteY2" fmla="*/ 6858000 h 6858000"/>
              <a:gd name="connsiteX3" fmla="*/ 0 w 5313904"/>
              <a:gd name="connsiteY3" fmla="*/ 6481187 h 6858000"/>
              <a:gd name="connsiteX4" fmla="*/ 1668028 w 5313904"/>
              <a:gd name="connsiteY4" fmla="*/ 20098 h 6858000"/>
              <a:gd name="connsiteX0" fmla="*/ 3114990 w 6760866"/>
              <a:gd name="connsiteY0" fmla="*/ 20098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114990 w 6760866"/>
              <a:gd name="connsiteY4" fmla="*/ 20098 h 6858000"/>
              <a:gd name="connsiteX0" fmla="*/ 3024555 w 6760866"/>
              <a:gd name="connsiteY0" fmla="*/ 10049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24555 w 6760866"/>
              <a:gd name="connsiteY4" fmla="*/ 10049 h 6858000"/>
              <a:gd name="connsiteX0" fmla="*/ 3039627 w 6760866"/>
              <a:gd name="connsiteY0" fmla="*/ 20097 h 6858000"/>
              <a:gd name="connsiteX1" fmla="*/ 6760866 w 6760866"/>
              <a:gd name="connsiteY1" fmla="*/ 0 h 6858000"/>
              <a:gd name="connsiteX2" fmla="*/ 6760866 w 6760866"/>
              <a:gd name="connsiteY2" fmla="*/ 6858000 h 6858000"/>
              <a:gd name="connsiteX3" fmla="*/ 0 w 6760866"/>
              <a:gd name="connsiteY3" fmla="*/ 6847952 h 6858000"/>
              <a:gd name="connsiteX4" fmla="*/ 3039627 w 6760866"/>
              <a:gd name="connsiteY4" fmla="*/ 20097 h 6858000"/>
              <a:gd name="connsiteX0" fmla="*/ 3033490 w 6760866"/>
              <a:gd name="connsiteY0" fmla="*/ 0 h 6862451"/>
              <a:gd name="connsiteX1" fmla="*/ 6760866 w 6760866"/>
              <a:gd name="connsiteY1" fmla="*/ 4451 h 6862451"/>
              <a:gd name="connsiteX2" fmla="*/ 6760866 w 6760866"/>
              <a:gd name="connsiteY2" fmla="*/ 6862451 h 6862451"/>
              <a:gd name="connsiteX3" fmla="*/ 0 w 6760866"/>
              <a:gd name="connsiteY3" fmla="*/ 6852403 h 6862451"/>
              <a:gd name="connsiteX4" fmla="*/ 3033490 w 6760866"/>
              <a:gd name="connsiteY4" fmla="*/ 0 h 6862451"/>
              <a:gd name="connsiteX0" fmla="*/ 2990532 w 6717908"/>
              <a:gd name="connsiteY0" fmla="*/ 0 h 6889224"/>
              <a:gd name="connsiteX1" fmla="*/ 6717908 w 6717908"/>
              <a:gd name="connsiteY1" fmla="*/ 4451 h 6889224"/>
              <a:gd name="connsiteX2" fmla="*/ 6717908 w 6717908"/>
              <a:gd name="connsiteY2" fmla="*/ 6862451 h 6889224"/>
              <a:gd name="connsiteX3" fmla="*/ 0 w 6717908"/>
              <a:gd name="connsiteY3" fmla="*/ 6889224 h 6889224"/>
              <a:gd name="connsiteX4" fmla="*/ 2990532 w 6717908"/>
              <a:gd name="connsiteY4" fmla="*/ 0 h 6889224"/>
              <a:gd name="connsiteX0" fmla="*/ 2910837 w 6717908"/>
              <a:gd name="connsiteY0" fmla="*/ 71280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10837 w 6717908"/>
              <a:gd name="connsiteY4" fmla="*/ 712807 h 6884773"/>
              <a:gd name="connsiteX0" fmla="*/ 2986338 w 6717908"/>
              <a:gd name="connsiteY0" fmla="*/ 3937 h 6884773"/>
              <a:gd name="connsiteX1" fmla="*/ 6717908 w 6717908"/>
              <a:gd name="connsiteY1" fmla="*/ 0 h 6884773"/>
              <a:gd name="connsiteX2" fmla="*/ 6717908 w 6717908"/>
              <a:gd name="connsiteY2" fmla="*/ 6858000 h 6884773"/>
              <a:gd name="connsiteX3" fmla="*/ 0 w 6717908"/>
              <a:gd name="connsiteY3" fmla="*/ 6884773 h 6884773"/>
              <a:gd name="connsiteX4" fmla="*/ 2986338 w 6717908"/>
              <a:gd name="connsiteY4" fmla="*/ 3937 h 6884773"/>
              <a:gd name="connsiteX0" fmla="*/ 2801780 w 6533350"/>
              <a:gd name="connsiteY0" fmla="*/ 3937 h 6858000"/>
              <a:gd name="connsiteX1" fmla="*/ 6533350 w 6533350"/>
              <a:gd name="connsiteY1" fmla="*/ 0 h 6858000"/>
              <a:gd name="connsiteX2" fmla="*/ 6533350 w 6533350"/>
              <a:gd name="connsiteY2" fmla="*/ 6858000 h 6858000"/>
              <a:gd name="connsiteX3" fmla="*/ 0 w 6533350"/>
              <a:gd name="connsiteY3" fmla="*/ 6641492 h 6858000"/>
              <a:gd name="connsiteX4" fmla="*/ 2801780 w 6533350"/>
              <a:gd name="connsiteY4" fmla="*/ 3937 h 6858000"/>
              <a:gd name="connsiteX0" fmla="*/ 2986337 w 6717907"/>
              <a:gd name="connsiteY0" fmla="*/ 3937 h 6859605"/>
              <a:gd name="connsiteX1" fmla="*/ 6717907 w 6717907"/>
              <a:gd name="connsiteY1" fmla="*/ 0 h 6859605"/>
              <a:gd name="connsiteX2" fmla="*/ 6717907 w 6717907"/>
              <a:gd name="connsiteY2" fmla="*/ 6858000 h 6859605"/>
              <a:gd name="connsiteX3" fmla="*/ 0 w 6717907"/>
              <a:gd name="connsiteY3" fmla="*/ 6859605 h 6859605"/>
              <a:gd name="connsiteX4" fmla="*/ 2986337 w 6717907"/>
              <a:gd name="connsiteY4" fmla="*/ 3937 h 68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7907" h="6859605">
                <a:moveTo>
                  <a:pt x="2986337" y="3937"/>
                </a:moveTo>
                <a:lnTo>
                  <a:pt x="6717907" y="0"/>
                </a:lnTo>
                <a:lnTo>
                  <a:pt x="6717907" y="6858000"/>
                </a:lnTo>
                <a:lnTo>
                  <a:pt x="0" y="6859605"/>
                </a:lnTo>
                <a:lnTo>
                  <a:pt x="2986337" y="3937"/>
                </a:lnTo>
                <a:close/>
              </a:path>
            </a:pathLst>
          </a:custGeom>
          <a:blipFill>
            <a:blip r:embed="rId2"/>
            <a:srcRect/>
            <a:stretch>
              <a:fillRect l="-31295" r="-176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ECD6F-A19D-496B-BFBE-2A911CC9E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1050"/>
            <a:ext cx="5722257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C1ABC-E784-40C7-844C-C2A5D8EA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30725"/>
            <a:ext cx="572225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C9386-880F-4826-868D-5F7617CCE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75733"/>
            <a:ext cx="2217053" cy="931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A3A0-DE03-4ACF-AE20-0C5588D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722257" cy="385898"/>
          </a:xfrm>
        </p:spPr>
        <p:txBody>
          <a:bodyPr/>
          <a:lstStyle>
            <a:lvl1pPr algn="l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FAFA4-DDF6-4CE4-9E6C-FAA45DF1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25" y="1"/>
            <a:ext cx="10938246" cy="13908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549FE-0008-4A95-9765-6BE835A70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225" y="1825625"/>
            <a:ext cx="109382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F42AC-A418-4D27-B993-48CEEF2F5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1356" y="6356350"/>
            <a:ext cx="6547786" cy="3858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31A53-9975-4393-80E0-1B956AC4C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56350"/>
            <a:ext cx="542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4DA516C-5B7A-42A9-B518-7FA910C175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39C4AA-29CF-4B21-82DC-C8065D182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8879" y="6377123"/>
            <a:ext cx="1684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9E693F6-1BA1-42EC-B6D9-CAABB3D75423}" type="datetime1">
              <a:rPr lang="en-US" smtClean="0"/>
              <a:t>3/9/2022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2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7" r:id="rId2"/>
    <p:sldLayoutId id="2147483712" r:id="rId3"/>
    <p:sldLayoutId id="2147483711" r:id="rId4"/>
    <p:sldLayoutId id="2147483698" r:id="rId5"/>
    <p:sldLayoutId id="2147483714" r:id="rId6"/>
    <p:sldLayoutId id="2147483713" r:id="rId7"/>
    <p:sldLayoutId id="2147483708" r:id="rId8"/>
    <p:sldLayoutId id="2147483715" r:id="rId9"/>
    <p:sldLayoutId id="2147483716" r:id="rId10"/>
    <p:sldLayoutId id="2147483723" r:id="rId11"/>
    <p:sldLayoutId id="2147483724" r:id="rId12"/>
    <p:sldLayoutId id="2147483702" r:id="rId13"/>
    <p:sldLayoutId id="2147483710" r:id="rId14"/>
    <p:sldLayoutId id="2147483719" r:id="rId15"/>
    <p:sldLayoutId id="2147483720" r:id="rId16"/>
    <p:sldLayoutId id="2147483700" r:id="rId17"/>
    <p:sldLayoutId id="2147483709" r:id="rId18"/>
    <p:sldLayoutId id="2147483717" r:id="rId19"/>
    <p:sldLayoutId id="2147483718" r:id="rId20"/>
    <p:sldLayoutId id="2147483721" r:id="rId21"/>
    <p:sldLayoutId id="2147483722" r:id="rId22"/>
    <p:sldLayoutId id="2147483725" r:id="rId23"/>
    <p:sldLayoutId id="2147483726" r:id="rId24"/>
    <p:sldLayoutId id="2147483662" r:id="rId25"/>
    <p:sldLayoutId id="2147483705" r:id="rId26"/>
    <p:sldLayoutId id="2147483685" r:id="rId27"/>
    <p:sldLayoutId id="2147483706" r:id="rId28"/>
    <p:sldLayoutId id="2147483661" r:id="rId29"/>
    <p:sldLayoutId id="2147483670" r:id="rId30"/>
    <p:sldLayoutId id="2147483663" r:id="rId31"/>
    <p:sldLayoutId id="2147483679" r:id="rId32"/>
    <p:sldLayoutId id="2147483678" r:id="rId33"/>
    <p:sldLayoutId id="2147483680" r:id="rId34"/>
    <p:sldLayoutId id="2147483692" r:id="rId35"/>
    <p:sldLayoutId id="2147483693" r:id="rId36"/>
    <p:sldLayoutId id="2147483681" r:id="rId37"/>
    <p:sldLayoutId id="2147483682" r:id="rId38"/>
    <p:sldLayoutId id="2147483683" r:id="rId39"/>
    <p:sldLayoutId id="2147483671" r:id="rId40"/>
    <p:sldLayoutId id="2147483673" r:id="rId41"/>
    <p:sldLayoutId id="2147483674" r:id="rId42"/>
    <p:sldLayoutId id="2147483676" r:id="rId43"/>
    <p:sldLayoutId id="2147483672" r:id="rId44"/>
    <p:sldLayoutId id="2147483665" r:id="rId45"/>
    <p:sldLayoutId id="2147483689" r:id="rId46"/>
    <p:sldLayoutId id="2147483704" r:id="rId47"/>
    <p:sldLayoutId id="2147483666" r:id="rId48"/>
    <p:sldLayoutId id="2147483675" r:id="rId49"/>
    <p:sldLayoutId id="2147483677" r:id="rId50"/>
    <p:sldLayoutId id="2147483690" r:id="rId51"/>
    <p:sldLayoutId id="2147483669" r:id="rId52"/>
    <p:sldLayoutId id="2147483695" r:id="rId53"/>
    <p:sldLayoutId id="2147483696" r:id="rId54"/>
    <p:sldLayoutId id="2147483686" r:id="rId55"/>
    <p:sldLayoutId id="2147483687" r:id="rId56"/>
    <p:sldLayoutId id="2147483699" r:id="rId57"/>
    <p:sldLayoutId id="2147483703" r:id="rId58"/>
    <p:sldLayoutId id="2147483688" r:id="rId5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Tx/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5938" indent="-1730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Tx/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16827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Tx/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413" indent="-1730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Tx/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indent="-168275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Tx/>
        <a:buSzPct val="11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58CD-2828-47E5-B83A-9B2FA05A8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Cybersecurity Tabletop Exercise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0CE7-6C44-44B4-B9B0-9C849EB64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[Property name]</a:t>
            </a:r>
          </a:p>
          <a:p>
            <a:r>
              <a:rPr lang="en-US" dirty="0"/>
              <a:t>[Facilitator/moderator name]</a:t>
            </a:r>
          </a:p>
          <a:p>
            <a:r>
              <a:rPr lang="en-US" dirty="0"/>
              <a:t>[Date]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98CBA-B93D-4D18-9EC3-7DC819CC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2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1B18-0F46-499A-851E-58A6A22C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Incident Begins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2852-096C-4F2F-8780-36074A44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Time:  10:05 a.m.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An onsite employee reports that they are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 unable to access shared documents that are on the server within their company.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The onsite employee reports their issue to their manager.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3 more onsite employees report having the same issue to their managers.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When reported to IT, and upon investigation, it is determined that it may be an unauthorized access on an employee’s laptop.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B9A-A59A-40BA-9882-BC1FD5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0EB5-3BB8-4ED2-A161-FE127530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Thumbtack on a calendar date">
            <a:extLst>
              <a:ext uri="{FF2B5EF4-FFF2-40B4-BE49-F238E27FC236}">
                <a16:creationId xmlns:a16="http://schemas.microsoft.com/office/drawing/2014/main" id="{D4DDE15E-4423-42AB-834C-D962B9155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3" y="2017732"/>
            <a:ext cx="4234838" cy="28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14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7844-5825-4F3D-BFD2-D2A7DEBD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This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2C5F-7B07-4BF8-BCF3-2F781B8B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Who is involved in assessing the situation?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What actions should happen next?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What should the IT team do with this information?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Is there a documented process or plan in place for these events?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4BC6-22F2-4B2A-B8F7-4BBCAEDD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90F2A-F5D8-460F-AD24-9E5FCCC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1B18-0F46-499A-851E-58A6A22C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Continues – 11:50 a.m.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2852-096C-4F2F-8780-36074A44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Further investigation shows that access was gained to one of the internal servers that contains sensitive client data and personal identifiable information (“PII”).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IT is now trying to determine if data was copied and stolen.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B9A-A59A-40BA-9882-BC1FD5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0EB5-3BB8-4ED2-A161-FE127530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12</a:t>
            </a:fld>
            <a:endParaRPr lang="en-US"/>
          </a:p>
        </p:txBody>
      </p:sp>
      <p:pic>
        <p:nvPicPr>
          <p:cNvPr id="7" name="Graphic 6" descr="Siren with solid fill">
            <a:extLst>
              <a:ext uri="{FF2B5EF4-FFF2-40B4-BE49-F238E27FC236}">
                <a16:creationId xmlns:a16="http://schemas.microsoft.com/office/drawing/2014/main" id="{D15314D7-EE60-440C-A42A-8DC903042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175" y="1851211"/>
            <a:ext cx="3155577" cy="31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76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7844-5825-4F3D-BFD2-D2A7DEBD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This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2C5F-7B07-4BF8-BCF3-2F781B8B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Who is in control and managing this situation?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What are the protocols for informing the owner of the affected laptop?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Which departments/critical functions are impacted by this incident?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What actions are being taken by the IT department at this time?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Will this incident be reported to law enforcement?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4BC6-22F2-4B2A-B8F7-4BBCAEDD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90F2A-F5D8-460F-AD24-9E5FCCC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3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1B18-0F46-499A-851E-58A6A22C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Continues – 1:45 p.m.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2852-096C-4F2F-8780-36074A44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An incident ticket is raised by the IT helpdesk regarding calls from employees who are working remotely complaining that they can’t access the employee portal using the internet.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 IT Team quickly realizes that the firm is under a Distributed Denial of Services attack (“DDOS attack”).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B9A-A59A-40BA-9882-BC1FD5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0EB5-3BB8-4ED2-A161-FE127530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14</a:t>
            </a:fld>
            <a:endParaRPr lang="en-US"/>
          </a:p>
        </p:txBody>
      </p:sp>
      <p:pic>
        <p:nvPicPr>
          <p:cNvPr id="7" name="Graphic 6" descr="Internet with solid fill">
            <a:extLst>
              <a:ext uri="{FF2B5EF4-FFF2-40B4-BE49-F238E27FC236}">
                <a16:creationId xmlns:a16="http://schemas.microsoft.com/office/drawing/2014/main" id="{A3363A41-4226-46A6-B9DA-E0C5D527B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825625"/>
            <a:ext cx="286512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6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7844-5825-4F3D-BFD2-D2A7DEBD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This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2C5F-7B07-4BF8-BCF3-2F781B8B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What are the priorities for the response/recovery teams?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What actions are IT taking to manage the DDOS attack?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As the DDOS attack is affecting remote computing for employees and access to the website, what protocols are in place to manage the situation?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</a:rPr>
              <a:t>What is the communication plan for employees, members, vendors, and regulators?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4BC6-22F2-4B2A-B8F7-4BBCAEDD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90F2A-F5D8-460F-AD24-9E5FCCC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4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1B18-0F46-499A-851E-58A6A22C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Continues – 4:45 p.m.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2852-096C-4F2F-8780-36074A44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 client calls her account manager and informs them that they have received a call from Russia and are being blackmailed. The caller is demanding $500,000 to stop the release of secret information stolen from your servers.</a:t>
            </a:r>
          </a:p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 client has informed the FBI.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B9A-A59A-40BA-9882-BC1FD5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0EB5-3BB8-4ED2-A161-FE127530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16</a:t>
            </a:fld>
            <a:endParaRPr lang="en-US"/>
          </a:p>
        </p:txBody>
      </p:sp>
      <p:pic>
        <p:nvPicPr>
          <p:cNvPr id="7" name="Graphic 6" descr="Treasure chest with solid fill">
            <a:extLst>
              <a:ext uri="{FF2B5EF4-FFF2-40B4-BE49-F238E27FC236}">
                <a16:creationId xmlns:a16="http://schemas.microsoft.com/office/drawing/2014/main" id="{2B001544-921D-4E72-80C3-8C5156A3C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0193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67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7844-5825-4F3D-BFD2-D2A7DEBD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This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2C5F-7B07-4BF8-BCF3-2F781B8B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Who is in control of the entire situation with the data breach, the client issue, and the DDOS attack?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What is IT doing about the data breach and the DDOS attack?  What are the tactical and strategic issues?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How will the client and the FBI be managed?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Who is involved? 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What is the timeline? 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  <a:ea typeface="+mn-ea"/>
                <a:cs typeface="Leelawadee" pitchFamily="34" charset="-34"/>
              </a:rPr>
              <a:t>What are the priorities?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Leelawadee" pitchFamily="34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4BC6-22F2-4B2A-B8F7-4BBCAEDD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90F2A-F5D8-460F-AD24-9E5FCCC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1B18-0F46-499A-851E-58A6A22C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Continues – 5:30 p.m.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2852-096C-4F2F-8780-36074A44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 IT team determines the original security breach occurred when the employee opened a suspicious link in a malicious email and loaded a Trojan virus onto their laptop.</a:t>
            </a:r>
          </a:p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 network traffic flow has returned to a normal speed. The DDOS attack has been managed by your team. </a:t>
            </a:r>
          </a:p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 FBI is working directly with the client to resolve the blackmail attempt.  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Communication will remain between the executive team and FBI.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B9A-A59A-40BA-9882-BC1FD5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0EB5-3BB8-4ED2-A161-FE127530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18</a:t>
            </a:fld>
            <a:endParaRPr lang="en-US"/>
          </a:p>
        </p:txBody>
      </p:sp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F219EB03-623D-4FE9-BFBD-2FA9D8F77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19075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0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7844-5825-4F3D-BFD2-D2A7DEBD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This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2C5F-7B07-4BF8-BCF3-2F781B8B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How can this type a data breach be avoided in the future? 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What training to new and existing employees can be implemented?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What was the full impact of the DDOS attack and how was this mitigated? </a:t>
            </a:r>
          </a:p>
          <a:p>
            <a:pPr marL="457200" marR="0" lvl="0" indent="-4572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Is the crisis over?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4BC6-22F2-4B2A-B8F7-4BBCAEDD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90F2A-F5D8-460F-AD24-9E5FCCC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6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AA3B0A-4B00-4782-B807-C6811C82C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Welcome &amp; introductions</a:t>
            </a:r>
          </a:p>
          <a:p>
            <a:r>
              <a:rPr lang="en-US" dirty="0"/>
              <a:t>About tabletop exercises</a:t>
            </a:r>
          </a:p>
          <a:p>
            <a:pPr lvl="1"/>
            <a:r>
              <a:rPr lang="en-US" dirty="0"/>
              <a:t>Exercise objectives</a:t>
            </a:r>
          </a:p>
          <a:p>
            <a:pPr lvl="1"/>
            <a:r>
              <a:rPr lang="en-US" dirty="0"/>
              <a:t>Guiding principles</a:t>
            </a:r>
          </a:p>
          <a:p>
            <a:pPr lvl="1"/>
            <a:r>
              <a:rPr lang="en-US" dirty="0"/>
              <a:t>Tabletop evaluation</a:t>
            </a:r>
          </a:p>
          <a:p>
            <a:r>
              <a:rPr lang="en-US" dirty="0"/>
              <a:t>Scenario &amp; discussion</a:t>
            </a:r>
          </a:p>
          <a:p>
            <a:r>
              <a:rPr lang="en-US" dirty="0"/>
              <a:t>After-action discussion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3F52D-6B8A-4C65-AC9E-FF453DC8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98CBE1-1B3E-4230-A5FA-BED94F61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0AE62-AF79-45E1-939E-DABD0DEA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38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7844-5825-4F3D-BFD2-D2A7DEBD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2C5F-7B07-4BF8-BCF3-2F781B8B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IT security events happen quickly and can have an immediate and long-term impact on operations and reputation.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 impact of these events will be felt throughout the company, potentially affecting reputation and client trust.  </a:t>
            </a:r>
            <a:endParaRPr lang="en-US" sz="2800" dirty="0">
              <a:solidFill>
                <a:sysClr val="windowText" lastClr="000000"/>
              </a:solidFill>
              <a:latin typeface="+mn-lt"/>
            </a:endParaRP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The following departments are examples of departments that will be impacted: human resources, facilities, member services, marketing, finances, legal,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4BC6-22F2-4B2A-B8F7-4BBCAEDD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90F2A-F5D8-460F-AD24-9E5FCCC7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5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1B18-0F46-499A-851E-58A6A22C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Action – How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2852-096C-4F2F-8780-36074A44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What strengths did your team/ department identify from this exercise?</a:t>
            </a:r>
          </a:p>
          <a:p>
            <a:pPr marL="457200" indent="-457200" fontAlgn="auto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List all gaps your team/department identified during the exercise.  </a:t>
            </a:r>
          </a:p>
          <a:p>
            <a:pPr marL="457200" indent="-457200" fontAlgn="auto">
              <a:spcBef>
                <a:spcPts val="0"/>
              </a:spcBef>
              <a:spcAft>
                <a:spcPts val="1200"/>
              </a:spcAft>
              <a:buClr>
                <a:srgbClr val="EE3124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List all action items to implement that will improve your organization’s ability to effectively respond in the future.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B9A-A59A-40BA-9882-BC1FD5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0EB5-3BB8-4ED2-A161-FE127530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21</a:t>
            </a:fld>
            <a:endParaRPr lang="en-US"/>
          </a:p>
        </p:txBody>
      </p:sp>
      <p:pic>
        <p:nvPicPr>
          <p:cNvPr id="7" name="Graphic 6" descr="Checklist with solid fill">
            <a:extLst>
              <a:ext uri="{FF2B5EF4-FFF2-40B4-BE49-F238E27FC236}">
                <a16:creationId xmlns:a16="http://schemas.microsoft.com/office/drawing/2014/main" id="{CD24BFCE-8044-4DC3-9941-1EB6C4AB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878105"/>
            <a:ext cx="3101789" cy="31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7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A80528-39F2-4106-B65A-B6CB173A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A798B-49D6-4666-BD96-902C5DD4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540296-5ED8-4663-B320-837BBEC3F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67504"/>
            <a:ext cx="6571343" cy="83099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9591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around a table with papers and laptops&#10;&#10;Description automatically generated with low confidence">
            <a:extLst>
              <a:ext uri="{FF2B5EF4-FFF2-40B4-BE49-F238E27FC236}">
                <a16:creationId xmlns:a16="http://schemas.microsoft.com/office/drawing/2014/main" id="{64BEFD01-07CF-4EB5-A98C-AA4821E28B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r="2705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B33085-2CC8-4EFD-9EF2-9F61A828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Tabletop Exercises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1DDBD-29BD-4FA4-999D-FC9D8B4E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Tabletop exercises are designed to help ensure that your program and plans can be effectively executed and that all participants understand their roles.</a:t>
            </a:r>
          </a:p>
          <a:p>
            <a:r>
              <a:rPr lang="en-US" dirty="0"/>
              <a:t>This is your opportunity to validate that your plans will enable the firm to effectively </a:t>
            </a:r>
            <a:r>
              <a:rPr lang="en-US" b="1" dirty="0"/>
              <a:t>continue business</a:t>
            </a:r>
            <a:r>
              <a:rPr lang="en-US" dirty="0"/>
              <a:t> in the short term and then </a:t>
            </a:r>
            <a:r>
              <a:rPr lang="en-US" b="1" dirty="0"/>
              <a:t>efficiently recover</a:t>
            </a:r>
            <a:r>
              <a:rPr lang="en-US" dirty="0"/>
              <a:t> and </a:t>
            </a:r>
            <a:r>
              <a:rPr lang="en-US" b="1" dirty="0"/>
              <a:t>return to business as usual.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13E5-D184-4639-885D-9293088D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5C0D-7B41-47D7-881D-3CF73901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333D6-B0EA-465A-A2B2-60BDF4EF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Goals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E739-E53F-4650-B783-4043E9579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that staff participants understand how the plans will direct actions to take in an actual business disruption event</a:t>
            </a:r>
          </a:p>
          <a:p>
            <a:r>
              <a:rPr lang="en-US" dirty="0"/>
              <a:t>Enable all participants to work together to make decisions related to business continuity and disaster recovery</a:t>
            </a:r>
          </a:p>
          <a:p>
            <a:r>
              <a:rPr lang="en-US" dirty="0"/>
              <a:t>Document the need for any changes in the tasks, assigned personnel, resources, or estimated timeframes and provide an executive summary of exercise</a:t>
            </a:r>
          </a:p>
          <a:p>
            <a:r>
              <a:rPr lang="en-US" dirty="0"/>
              <a:t>Identify areas that need to be improved in your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7FD2B-D81F-42F0-9762-2B4A581A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F1CF1-FC02-4DEE-A292-DA278BBA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8219-76A5-4711-9B47-CCF299F8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A3927-6ABB-4389-93CB-38A6F6147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and learning is an exercise – </a:t>
            </a:r>
            <a:r>
              <a:rPr lang="en-US" b="1" dirty="0">
                <a:solidFill>
                  <a:srgbClr val="EE582E"/>
                </a:solidFill>
              </a:rPr>
              <a:t>not a test!</a:t>
            </a:r>
          </a:p>
          <a:p>
            <a:r>
              <a:rPr lang="en-US" dirty="0"/>
              <a:t>There are no “hidden agendas” or trick questions.</a:t>
            </a:r>
          </a:p>
          <a:p>
            <a:r>
              <a:rPr lang="en-US" dirty="0"/>
              <a:t>It’s not about the scenario; it’s about the response.</a:t>
            </a:r>
          </a:p>
          <a:p>
            <a:r>
              <a:rPr lang="en-US" dirty="0"/>
              <a:t>There are no single or simple solutions.</a:t>
            </a:r>
          </a:p>
          <a:p>
            <a:r>
              <a:rPr lang="en-US" dirty="0"/>
              <a:t>Open and interactive discussion – there may be more than one response to the crisis.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FCB56-0572-483C-A264-53F906A0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89007-9320-4C4B-A412-85D631DE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8219-76A5-4711-9B47-CCF299F8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Tabletop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A3927-6ABB-4389-93CB-38A6F6147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Raleway" panose="020B000303010106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exercise is not meant to assess individual performance and does not have a pass or fail associated with it. </a:t>
            </a:r>
          </a:p>
          <a:p>
            <a:r>
              <a:rPr lang="en-US" sz="2400" dirty="0">
                <a:latin typeface="Raleway" panose="020B000303010106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an opportunity to identify and resolve problems and improve the organization’s continuity of operations. </a:t>
            </a:r>
          </a:p>
          <a:p>
            <a:r>
              <a:rPr lang="en-US" sz="2400" dirty="0">
                <a:latin typeface="Raleway" panose="020B000303010106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will be based on whether the exercise objectives were met. </a:t>
            </a:r>
          </a:p>
          <a:p>
            <a:r>
              <a:rPr lang="en-US" sz="2400" dirty="0">
                <a:latin typeface="Raleway" panose="020B000303010106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will be determined through the participant notes, exercise debrief, and the facilitator’s and observer’s notes.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FCB56-0572-483C-A264-53F906A0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89007-9320-4C4B-A412-85D631DE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8F6F94-9198-4AC5-A04A-50C96AE0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8689B-1F58-4EA5-96C3-C2CB1597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289D50-4426-45F2-9DF2-8F422067E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67504"/>
            <a:ext cx="6571343" cy="83099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290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456CC3-D3D7-41ED-A9D7-FFC93BCE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68590-10B3-4D5A-B467-B211A23B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9BAC9E-41A6-495F-BFD2-68A129EB8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128841"/>
            <a:ext cx="6571343" cy="2308324"/>
          </a:xfrm>
        </p:spPr>
        <p:txBody>
          <a:bodyPr/>
          <a:lstStyle/>
          <a:p>
            <a:r>
              <a:rPr lang="en-US" dirty="0"/>
              <a:t>Cybersecurity Scenario at [PROPERTY NAME]</a:t>
            </a:r>
          </a:p>
        </p:txBody>
      </p:sp>
    </p:spTree>
    <p:extLst>
      <p:ext uri="{BB962C8B-B14F-4D97-AF65-F5344CB8AC3E}">
        <p14:creationId xmlns:p14="http://schemas.microsoft.com/office/powerpoint/2010/main" val="177741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690C673-EB29-4ECE-B62A-42B5562A67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DB713F-687C-4E44-9CB5-F918A3EB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21F19-2DB9-45C7-920A-B695B710A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[Company location]</a:t>
            </a:r>
          </a:p>
          <a:p>
            <a:r>
              <a:rPr lang="en-US" dirty="0"/>
              <a:t>[Specific building]</a:t>
            </a:r>
          </a:p>
          <a:p>
            <a:r>
              <a:rPr lang="en-US" dirty="0"/>
              <a:t>[Modify picture to the left]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792A-F6FB-46C3-B756-ACA98FF3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Agility Recovery.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E78AD-F7BF-4C0C-A46E-F7BB444FE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516C-5B7A-42A9-B518-7FA910C175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6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gility palette">
      <a:dk1>
        <a:srgbClr val="000000"/>
      </a:dk1>
      <a:lt1>
        <a:srgbClr val="FFFFFF"/>
      </a:lt1>
      <a:dk2>
        <a:srgbClr val="00496A"/>
      </a:dk2>
      <a:lt2>
        <a:srgbClr val="E1EAEC"/>
      </a:lt2>
      <a:accent1>
        <a:srgbClr val="005984"/>
      </a:accent1>
      <a:accent2>
        <a:srgbClr val="00A1B7"/>
      </a:accent2>
      <a:accent3>
        <a:srgbClr val="DF5A29"/>
      </a:accent3>
      <a:accent4>
        <a:srgbClr val="717073"/>
      </a:accent4>
      <a:accent5>
        <a:srgbClr val="7A9199"/>
      </a:accent5>
      <a:accent6>
        <a:srgbClr val="AEBCC1"/>
      </a:accent6>
      <a:hlink>
        <a:srgbClr val="0563C1"/>
      </a:hlink>
      <a:folHlink>
        <a:srgbClr val="954F72"/>
      </a:folHlink>
    </a:clrScheme>
    <a:fontScheme name="Custom 1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DF815A-8E57-4B4A-9048-B23B1DE58270}" vid="{77759864-31E8-4CEC-994B-18625C6675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Agility PPT Template</Template>
  <TotalTime>38</TotalTime>
  <Words>1271</Words>
  <Application>Microsoft Office PowerPoint</Application>
  <PresentationFormat>Widescreen</PresentationFormat>
  <Paragraphs>137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Raleway</vt:lpstr>
      <vt:lpstr>Arial</vt:lpstr>
      <vt:lpstr>Raleway SemiBold</vt:lpstr>
      <vt:lpstr>Wingdings</vt:lpstr>
      <vt:lpstr>Calibri</vt:lpstr>
      <vt:lpstr>Office Theme</vt:lpstr>
      <vt:lpstr>Cybersecurity Tabletop Exercise</vt:lpstr>
      <vt:lpstr>Agenda</vt:lpstr>
      <vt:lpstr>About Tabletop Exercises</vt:lpstr>
      <vt:lpstr>Exercise Goals &amp; Objectives</vt:lpstr>
      <vt:lpstr>Guiding Principles</vt:lpstr>
      <vt:lpstr>Tabletop Evaluation</vt:lpstr>
      <vt:lpstr>Questions?</vt:lpstr>
      <vt:lpstr>Cybersecurity Scenario at [PROPERTY NAME]</vt:lpstr>
      <vt:lpstr>Location</vt:lpstr>
      <vt:lpstr>The Incident Begins</vt:lpstr>
      <vt:lpstr>Based on This Information:</vt:lpstr>
      <vt:lpstr>Event Continues – 11:50 a.m.</vt:lpstr>
      <vt:lpstr>Based on This Information:</vt:lpstr>
      <vt:lpstr>Event Continues – 1:45 p.m.</vt:lpstr>
      <vt:lpstr>Based on This Information:</vt:lpstr>
      <vt:lpstr>Event Continues – 4:45 p.m.</vt:lpstr>
      <vt:lpstr>Based on This Information:</vt:lpstr>
      <vt:lpstr>Event Continues – 5:30 p.m.</vt:lpstr>
      <vt:lpstr>Based on This Information:</vt:lpstr>
      <vt:lpstr>Additional Considerations</vt:lpstr>
      <vt:lpstr>After Action – How Did You Do?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 Slide</dc:title>
  <dc:creator>Danya Strait</dc:creator>
  <cp:lastModifiedBy>Danya Strait</cp:lastModifiedBy>
  <cp:revision>2</cp:revision>
  <dcterms:created xsi:type="dcterms:W3CDTF">2022-02-22T21:57:09Z</dcterms:created>
  <dcterms:modified xsi:type="dcterms:W3CDTF">2022-03-09T23:17:27Z</dcterms:modified>
</cp:coreProperties>
</file>